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2/24/2026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5F6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2/24/2026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5F6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5F6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9353550"/>
            <a:ext cx="8684895" cy="269240"/>
          </a:xfrm>
          <a:custGeom>
            <a:avLst/>
            <a:gdLst/>
            <a:ahLst/>
            <a:cxnLst/>
            <a:rect l="l" t="t" r="r" b="b"/>
            <a:pathLst>
              <a:path w="8684895" h="269240">
                <a:moveTo>
                  <a:pt x="8684793" y="0"/>
                </a:moveTo>
                <a:lnTo>
                  <a:pt x="0" y="0"/>
                </a:lnTo>
                <a:lnTo>
                  <a:pt x="0" y="269163"/>
                </a:lnTo>
                <a:lnTo>
                  <a:pt x="8684793" y="269163"/>
                </a:lnTo>
                <a:lnTo>
                  <a:pt x="86847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4597495" y="9344025"/>
            <a:ext cx="2291080" cy="278765"/>
          </a:xfrm>
          <a:custGeom>
            <a:avLst/>
            <a:gdLst/>
            <a:ahLst/>
            <a:cxnLst/>
            <a:rect l="l" t="t" r="r" b="b"/>
            <a:pathLst>
              <a:path w="2291080" h="278765">
                <a:moveTo>
                  <a:pt x="2290762" y="0"/>
                </a:moveTo>
                <a:lnTo>
                  <a:pt x="0" y="0"/>
                </a:lnTo>
                <a:lnTo>
                  <a:pt x="0" y="278688"/>
                </a:lnTo>
                <a:lnTo>
                  <a:pt x="2290762" y="278688"/>
                </a:lnTo>
                <a:lnTo>
                  <a:pt x="2290762" y="0"/>
                </a:lnTo>
                <a:close/>
              </a:path>
            </a:pathLst>
          </a:custGeom>
          <a:solidFill>
            <a:srgbClr val="749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9572243" y="9353550"/>
            <a:ext cx="4581525" cy="269240"/>
          </a:xfrm>
          <a:custGeom>
            <a:avLst/>
            <a:gdLst/>
            <a:ahLst/>
            <a:cxnLst/>
            <a:rect l="l" t="t" r="r" b="b"/>
            <a:pathLst>
              <a:path w="4581525" h="269240">
                <a:moveTo>
                  <a:pt x="4581525" y="0"/>
                </a:moveTo>
                <a:lnTo>
                  <a:pt x="0" y="0"/>
                </a:lnTo>
                <a:lnTo>
                  <a:pt x="0" y="269163"/>
                </a:lnTo>
                <a:lnTo>
                  <a:pt x="4581525" y="269163"/>
                </a:lnTo>
                <a:lnTo>
                  <a:pt x="4581525" y="0"/>
                </a:lnTo>
                <a:close/>
              </a:path>
            </a:pathLst>
          </a:custGeom>
          <a:solidFill>
            <a:srgbClr val="2B57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7110099" y="9344025"/>
            <a:ext cx="1177925" cy="278765"/>
          </a:xfrm>
          <a:custGeom>
            <a:avLst/>
            <a:gdLst/>
            <a:ahLst/>
            <a:cxnLst/>
            <a:rect l="l" t="t" r="r" b="b"/>
            <a:pathLst>
              <a:path w="1177925" h="278765">
                <a:moveTo>
                  <a:pt x="1177899" y="0"/>
                </a:moveTo>
                <a:lnTo>
                  <a:pt x="0" y="0"/>
                </a:lnTo>
                <a:lnTo>
                  <a:pt x="0" y="278688"/>
                </a:lnTo>
                <a:lnTo>
                  <a:pt x="1177899" y="278688"/>
                </a:lnTo>
                <a:lnTo>
                  <a:pt x="1177899" y="0"/>
                </a:lnTo>
                <a:close/>
              </a:path>
            </a:pathLst>
          </a:custGeom>
          <a:solidFill>
            <a:srgbClr val="A5CA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5494" y="295405"/>
            <a:ext cx="698500" cy="6369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05494" y="1761127"/>
            <a:ext cx="7617459" cy="61645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17075" y="3997266"/>
            <a:ext cx="7702550" cy="4365625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12700" marR="5080">
              <a:lnSpc>
                <a:spcPts val="8350"/>
              </a:lnSpc>
              <a:spcBef>
                <a:spcPts val="969"/>
              </a:spcBef>
            </a:pPr>
            <a:r>
              <a:rPr sz="7600" spc="-400" dirty="0">
                <a:latin typeface="Arial Black"/>
                <a:cs typeface="Arial Black"/>
              </a:rPr>
              <a:t>AI</a:t>
            </a:r>
            <a:r>
              <a:rPr sz="7600" spc="-440" dirty="0">
                <a:latin typeface="Arial Black"/>
                <a:cs typeface="Arial Black"/>
              </a:rPr>
              <a:t> </a:t>
            </a:r>
            <a:r>
              <a:rPr sz="7600" spc="-310" dirty="0">
                <a:latin typeface="Arial Black"/>
                <a:cs typeface="Arial Black"/>
              </a:rPr>
              <a:t>Based</a:t>
            </a:r>
            <a:r>
              <a:rPr sz="7600" spc="-440" dirty="0">
                <a:latin typeface="Arial Black"/>
                <a:cs typeface="Arial Black"/>
              </a:rPr>
              <a:t> </a:t>
            </a:r>
            <a:r>
              <a:rPr sz="7600" spc="-210" dirty="0">
                <a:latin typeface="Arial Black"/>
                <a:cs typeface="Arial Black"/>
              </a:rPr>
              <a:t>Smart </a:t>
            </a:r>
            <a:r>
              <a:rPr sz="7600" spc="-315" dirty="0">
                <a:latin typeface="Arial Black"/>
                <a:cs typeface="Arial Black"/>
              </a:rPr>
              <a:t>Hospital </a:t>
            </a:r>
            <a:r>
              <a:rPr sz="7600" spc="-10" dirty="0">
                <a:latin typeface="Arial Black"/>
                <a:cs typeface="Arial Black"/>
              </a:rPr>
              <a:t>Management </a:t>
            </a:r>
            <a:r>
              <a:rPr sz="7600" spc="-370" dirty="0">
                <a:latin typeface="Arial Black"/>
                <a:cs typeface="Arial Black"/>
              </a:rPr>
              <a:t>System</a:t>
            </a:r>
            <a:endParaRPr sz="76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353550"/>
            <a:ext cx="8684895" cy="269240"/>
          </a:xfrm>
          <a:custGeom>
            <a:avLst/>
            <a:gdLst/>
            <a:ahLst/>
            <a:cxnLst/>
            <a:rect l="l" t="t" r="r" b="b"/>
            <a:pathLst>
              <a:path w="8684895" h="269240">
                <a:moveTo>
                  <a:pt x="8684793" y="0"/>
                </a:moveTo>
                <a:lnTo>
                  <a:pt x="0" y="0"/>
                </a:lnTo>
                <a:lnTo>
                  <a:pt x="0" y="269163"/>
                </a:lnTo>
                <a:lnTo>
                  <a:pt x="8684793" y="269163"/>
                </a:lnTo>
                <a:lnTo>
                  <a:pt x="86847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597495" y="9344025"/>
            <a:ext cx="2291080" cy="278765"/>
          </a:xfrm>
          <a:custGeom>
            <a:avLst/>
            <a:gdLst/>
            <a:ahLst/>
            <a:cxnLst/>
            <a:rect l="l" t="t" r="r" b="b"/>
            <a:pathLst>
              <a:path w="2291080" h="278765">
                <a:moveTo>
                  <a:pt x="2290762" y="0"/>
                </a:moveTo>
                <a:lnTo>
                  <a:pt x="0" y="0"/>
                </a:lnTo>
                <a:lnTo>
                  <a:pt x="0" y="278688"/>
                </a:lnTo>
                <a:lnTo>
                  <a:pt x="2290762" y="278688"/>
                </a:lnTo>
                <a:lnTo>
                  <a:pt x="2290762" y="0"/>
                </a:lnTo>
                <a:close/>
              </a:path>
            </a:pathLst>
          </a:custGeom>
          <a:solidFill>
            <a:srgbClr val="749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72243" y="9353550"/>
            <a:ext cx="4581525" cy="269240"/>
          </a:xfrm>
          <a:custGeom>
            <a:avLst/>
            <a:gdLst/>
            <a:ahLst/>
            <a:cxnLst/>
            <a:rect l="l" t="t" r="r" b="b"/>
            <a:pathLst>
              <a:path w="4581525" h="269240">
                <a:moveTo>
                  <a:pt x="4581525" y="0"/>
                </a:moveTo>
                <a:lnTo>
                  <a:pt x="0" y="0"/>
                </a:lnTo>
                <a:lnTo>
                  <a:pt x="0" y="269163"/>
                </a:lnTo>
                <a:lnTo>
                  <a:pt x="4581525" y="269163"/>
                </a:lnTo>
                <a:lnTo>
                  <a:pt x="4581525" y="0"/>
                </a:lnTo>
                <a:close/>
              </a:path>
            </a:pathLst>
          </a:custGeom>
          <a:solidFill>
            <a:srgbClr val="2B57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110099" y="9344025"/>
            <a:ext cx="1177925" cy="278765"/>
          </a:xfrm>
          <a:custGeom>
            <a:avLst/>
            <a:gdLst/>
            <a:ahLst/>
            <a:cxnLst/>
            <a:rect l="l" t="t" r="r" b="b"/>
            <a:pathLst>
              <a:path w="1177925" h="278765">
                <a:moveTo>
                  <a:pt x="1177899" y="0"/>
                </a:moveTo>
                <a:lnTo>
                  <a:pt x="0" y="0"/>
                </a:lnTo>
                <a:lnTo>
                  <a:pt x="0" y="278688"/>
                </a:lnTo>
                <a:lnTo>
                  <a:pt x="1177899" y="278688"/>
                </a:lnTo>
                <a:lnTo>
                  <a:pt x="1177899" y="0"/>
                </a:lnTo>
                <a:close/>
              </a:path>
            </a:pathLst>
          </a:custGeom>
          <a:solidFill>
            <a:srgbClr val="A5CA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629775" y="3238500"/>
            <a:ext cx="8658225" cy="19050"/>
          </a:xfrm>
          <a:custGeom>
            <a:avLst/>
            <a:gdLst/>
            <a:ahLst/>
            <a:cxnLst/>
            <a:rect l="l" t="t" r="r" b="b"/>
            <a:pathLst>
              <a:path w="8658225" h="19050">
                <a:moveTo>
                  <a:pt x="8658225" y="0"/>
                </a:moveTo>
                <a:lnTo>
                  <a:pt x="0" y="0"/>
                </a:lnTo>
                <a:lnTo>
                  <a:pt x="0" y="19050"/>
                </a:lnTo>
                <a:lnTo>
                  <a:pt x="8658225" y="19050"/>
                </a:lnTo>
                <a:lnTo>
                  <a:pt x="86582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3400" y="3832166"/>
            <a:ext cx="12312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"/>
                <a:cs typeface="Cambria"/>
              </a:rPr>
              <a:t>Akshat</a:t>
            </a:r>
            <a:r>
              <a:rPr sz="2000" spc="370" dirty="0">
                <a:latin typeface="Cambria"/>
                <a:cs typeface="Cambria"/>
              </a:rPr>
              <a:t> </a:t>
            </a:r>
            <a:r>
              <a:rPr sz="2000" spc="-25" dirty="0">
                <a:latin typeface="Cambria"/>
                <a:cs typeface="Cambria"/>
              </a:rPr>
              <a:t>Raj</a:t>
            </a:r>
            <a:endParaRPr sz="2000" dirty="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48400" y="3983050"/>
            <a:ext cx="1338580" cy="328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45" dirty="0">
                <a:latin typeface="Cambria"/>
                <a:cs typeface="Cambria"/>
              </a:rPr>
              <a:t>2/24/2026</a:t>
            </a:r>
            <a:endParaRPr sz="2000" dirty="0">
              <a:latin typeface="Cambria"/>
              <a:cs typeface="Cambri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F1C823-64B5-51EC-CE6F-A3D6949281D2}"/>
              </a:ext>
            </a:extLst>
          </p:cNvPr>
          <p:cNvSpPr txBox="1"/>
          <p:nvPr/>
        </p:nvSpPr>
        <p:spPr>
          <a:xfrm>
            <a:off x="368935" y="2776991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/>
              <a:t>Submitted By :</a:t>
            </a:r>
            <a:endParaRPr lang="en-IN" sz="3600" b="1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E9714E-8BA7-82C7-0C6F-01CDDD210467}"/>
              </a:ext>
            </a:extLst>
          </p:cNvPr>
          <p:cNvSpPr txBox="1"/>
          <p:nvPr/>
        </p:nvSpPr>
        <p:spPr>
          <a:xfrm>
            <a:off x="2775267" y="3861853"/>
            <a:ext cx="187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2410030717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2438A4-4171-77B6-7BEF-A92202E3CCE7}"/>
              </a:ext>
            </a:extLst>
          </p:cNvPr>
          <p:cNvSpPr txBox="1"/>
          <p:nvPr/>
        </p:nvSpPr>
        <p:spPr>
          <a:xfrm>
            <a:off x="457200" y="4772939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Aditya Saluja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8798CC-71BD-3D07-601F-937B3CC9A6AD}"/>
              </a:ext>
            </a:extLst>
          </p:cNvPr>
          <p:cNvSpPr txBox="1"/>
          <p:nvPr/>
        </p:nvSpPr>
        <p:spPr>
          <a:xfrm>
            <a:off x="2775267" y="49149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2410030634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507126-A1B7-C01D-D6F2-FF08A1F6674E}"/>
              </a:ext>
            </a:extLst>
          </p:cNvPr>
          <p:cNvSpPr txBox="1"/>
          <p:nvPr/>
        </p:nvSpPr>
        <p:spPr>
          <a:xfrm>
            <a:off x="533400" y="5707506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Amit Mishra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0264C1-117B-7D3F-83FC-EB1218A91C00}"/>
              </a:ext>
            </a:extLst>
          </p:cNvPr>
          <p:cNvSpPr txBox="1"/>
          <p:nvPr/>
        </p:nvSpPr>
        <p:spPr>
          <a:xfrm>
            <a:off x="2792473" y="5715134"/>
            <a:ext cx="170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2410030616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4BC6D2-9FDB-EA0A-1836-1D322B8C948F}"/>
              </a:ext>
            </a:extLst>
          </p:cNvPr>
          <p:cNvSpPr txBox="1"/>
          <p:nvPr/>
        </p:nvSpPr>
        <p:spPr>
          <a:xfrm>
            <a:off x="559097" y="6566572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Anjali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6D4729-C9A2-1E5B-9647-3397CFFB3713}"/>
              </a:ext>
            </a:extLst>
          </p:cNvPr>
          <p:cNvSpPr txBox="1"/>
          <p:nvPr/>
        </p:nvSpPr>
        <p:spPr>
          <a:xfrm>
            <a:off x="2792473" y="6515368"/>
            <a:ext cx="1610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2410030568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17075" y="5050306"/>
            <a:ext cx="5716270" cy="282829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12700" marR="5080">
              <a:lnSpc>
                <a:spcPts val="7140"/>
              </a:lnSpc>
              <a:spcBef>
                <a:spcPts val="844"/>
              </a:spcBef>
            </a:pPr>
            <a:r>
              <a:rPr sz="6500" spc="70" dirty="0">
                <a:latin typeface="Lucida Sans Unicode"/>
                <a:cs typeface="Lucida Sans Unicode"/>
              </a:rPr>
              <a:t>Core </a:t>
            </a:r>
            <a:r>
              <a:rPr sz="6500" spc="385" dirty="0">
                <a:latin typeface="Lucida Sans Unicode"/>
                <a:cs typeface="Lucida Sans Unicode"/>
              </a:rPr>
              <a:t>Management </a:t>
            </a:r>
            <a:r>
              <a:rPr sz="6500" spc="215" dirty="0">
                <a:latin typeface="Lucida Sans Unicode"/>
                <a:cs typeface="Lucida Sans Unicode"/>
              </a:rPr>
              <a:t>Features</a:t>
            </a:r>
            <a:endParaRPr sz="65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353550"/>
            <a:ext cx="8684895" cy="269240"/>
          </a:xfrm>
          <a:custGeom>
            <a:avLst/>
            <a:gdLst/>
            <a:ahLst/>
            <a:cxnLst/>
            <a:rect l="l" t="t" r="r" b="b"/>
            <a:pathLst>
              <a:path w="8684895" h="269240">
                <a:moveTo>
                  <a:pt x="8684793" y="0"/>
                </a:moveTo>
                <a:lnTo>
                  <a:pt x="0" y="0"/>
                </a:lnTo>
                <a:lnTo>
                  <a:pt x="0" y="269163"/>
                </a:lnTo>
                <a:lnTo>
                  <a:pt x="8684793" y="269163"/>
                </a:lnTo>
                <a:lnTo>
                  <a:pt x="86847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597495" y="9344025"/>
            <a:ext cx="2291080" cy="278765"/>
          </a:xfrm>
          <a:custGeom>
            <a:avLst/>
            <a:gdLst/>
            <a:ahLst/>
            <a:cxnLst/>
            <a:rect l="l" t="t" r="r" b="b"/>
            <a:pathLst>
              <a:path w="2291080" h="278765">
                <a:moveTo>
                  <a:pt x="2290762" y="0"/>
                </a:moveTo>
                <a:lnTo>
                  <a:pt x="0" y="0"/>
                </a:lnTo>
                <a:lnTo>
                  <a:pt x="0" y="278688"/>
                </a:lnTo>
                <a:lnTo>
                  <a:pt x="2290762" y="278688"/>
                </a:lnTo>
                <a:lnTo>
                  <a:pt x="2290762" y="0"/>
                </a:lnTo>
                <a:close/>
              </a:path>
            </a:pathLst>
          </a:custGeom>
          <a:solidFill>
            <a:srgbClr val="749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72243" y="9353550"/>
            <a:ext cx="4581525" cy="269240"/>
          </a:xfrm>
          <a:custGeom>
            <a:avLst/>
            <a:gdLst/>
            <a:ahLst/>
            <a:cxnLst/>
            <a:rect l="l" t="t" r="r" b="b"/>
            <a:pathLst>
              <a:path w="4581525" h="269240">
                <a:moveTo>
                  <a:pt x="4581525" y="0"/>
                </a:moveTo>
                <a:lnTo>
                  <a:pt x="0" y="0"/>
                </a:lnTo>
                <a:lnTo>
                  <a:pt x="0" y="269163"/>
                </a:lnTo>
                <a:lnTo>
                  <a:pt x="4581525" y="269163"/>
                </a:lnTo>
                <a:lnTo>
                  <a:pt x="4581525" y="0"/>
                </a:lnTo>
                <a:close/>
              </a:path>
            </a:pathLst>
          </a:custGeom>
          <a:solidFill>
            <a:srgbClr val="2B57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110099" y="9344025"/>
            <a:ext cx="1177925" cy="278765"/>
          </a:xfrm>
          <a:custGeom>
            <a:avLst/>
            <a:gdLst/>
            <a:ahLst/>
            <a:cxnLst/>
            <a:rect l="l" t="t" r="r" b="b"/>
            <a:pathLst>
              <a:path w="1177925" h="278765">
                <a:moveTo>
                  <a:pt x="1177899" y="0"/>
                </a:moveTo>
                <a:lnTo>
                  <a:pt x="0" y="0"/>
                </a:lnTo>
                <a:lnTo>
                  <a:pt x="0" y="278688"/>
                </a:lnTo>
                <a:lnTo>
                  <a:pt x="1177899" y="278688"/>
                </a:lnTo>
                <a:lnTo>
                  <a:pt x="1177899" y="0"/>
                </a:lnTo>
                <a:close/>
              </a:path>
            </a:pathLst>
          </a:custGeom>
          <a:solidFill>
            <a:srgbClr val="A5CA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629775" y="923925"/>
            <a:ext cx="8658225" cy="19050"/>
          </a:xfrm>
          <a:custGeom>
            <a:avLst/>
            <a:gdLst/>
            <a:ahLst/>
            <a:cxnLst/>
            <a:rect l="l" t="t" r="r" b="b"/>
            <a:pathLst>
              <a:path w="8658225" h="19050">
                <a:moveTo>
                  <a:pt x="8658225" y="0"/>
                </a:moveTo>
                <a:lnTo>
                  <a:pt x="0" y="0"/>
                </a:lnTo>
                <a:lnTo>
                  <a:pt x="0" y="19050"/>
                </a:lnTo>
                <a:lnTo>
                  <a:pt x="8658225" y="19050"/>
                </a:lnTo>
                <a:lnTo>
                  <a:pt x="86582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968535" y="333863"/>
            <a:ext cx="1338580" cy="328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45" dirty="0">
                <a:latin typeface="Cambria"/>
                <a:cs typeface="Cambria"/>
              </a:rPr>
              <a:t>2/24/2026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5513" y="6778543"/>
            <a:ext cx="153670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0" spc="-730" dirty="0">
                <a:latin typeface="Tahoma"/>
                <a:cs typeface="Tahoma"/>
              </a:rPr>
              <a:t>10.</a:t>
            </a:r>
            <a:endParaRPr sz="10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29775" y="923925"/>
            <a:ext cx="8658225" cy="19050"/>
          </a:xfrm>
          <a:custGeom>
            <a:avLst/>
            <a:gdLst/>
            <a:ahLst/>
            <a:cxnLst/>
            <a:rect l="l" t="t" r="r" b="b"/>
            <a:pathLst>
              <a:path w="8658225" h="19050">
                <a:moveTo>
                  <a:pt x="8658225" y="0"/>
                </a:moveTo>
                <a:lnTo>
                  <a:pt x="0" y="0"/>
                </a:lnTo>
                <a:lnTo>
                  <a:pt x="0" y="19050"/>
                </a:lnTo>
                <a:lnTo>
                  <a:pt x="8658225" y="19050"/>
                </a:lnTo>
                <a:lnTo>
                  <a:pt x="86582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617075" y="333678"/>
            <a:ext cx="328802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20" dirty="0">
                <a:latin typeface="Cambria"/>
                <a:cs typeface="Cambria"/>
              </a:rPr>
              <a:t>Core</a:t>
            </a:r>
            <a:r>
              <a:rPr sz="2000" spc="85" dirty="0">
                <a:latin typeface="Cambria"/>
                <a:cs typeface="Cambria"/>
              </a:rPr>
              <a:t> </a:t>
            </a:r>
            <a:r>
              <a:rPr sz="2000" spc="100" dirty="0">
                <a:latin typeface="Cambria"/>
                <a:cs typeface="Cambria"/>
              </a:rPr>
              <a:t>Management</a:t>
            </a:r>
            <a:r>
              <a:rPr sz="2000" spc="85" dirty="0">
                <a:latin typeface="Cambria"/>
                <a:cs typeface="Cambria"/>
              </a:rPr>
              <a:t> </a:t>
            </a:r>
            <a:r>
              <a:rPr sz="2000" spc="50" dirty="0">
                <a:latin typeface="Cambria"/>
                <a:cs typeface="Cambria"/>
              </a:rPr>
              <a:t>Features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68507" y="333863"/>
            <a:ext cx="1338580" cy="328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45" dirty="0">
                <a:latin typeface="Cambria"/>
                <a:cs typeface="Cambria"/>
              </a:rPr>
              <a:t>2/24/2026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80" dirty="0"/>
              <a:t>11.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789246" y="5578816"/>
            <a:ext cx="4091940" cy="12325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00" spc="110" dirty="0">
                <a:latin typeface="Cambria"/>
                <a:cs typeface="Cambria"/>
              </a:rPr>
              <a:t>Enhanced</a:t>
            </a:r>
            <a:r>
              <a:rPr sz="2500" spc="120" dirty="0">
                <a:latin typeface="Cambria"/>
                <a:cs typeface="Cambria"/>
              </a:rPr>
              <a:t> </a:t>
            </a:r>
            <a:r>
              <a:rPr sz="2500" spc="90" dirty="0">
                <a:latin typeface="Cambria"/>
                <a:cs typeface="Cambria"/>
              </a:rPr>
              <a:t>Data</a:t>
            </a:r>
            <a:r>
              <a:rPr sz="2500" spc="120" dirty="0">
                <a:latin typeface="Cambria"/>
                <a:cs typeface="Cambria"/>
              </a:rPr>
              <a:t> </a:t>
            </a:r>
            <a:r>
              <a:rPr sz="2500" spc="90" dirty="0">
                <a:latin typeface="Cambria"/>
                <a:cs typeface="Cambria"/>
              </a:rPr>
              <a:t>Security</a:t>
            </a:r>
            <a:endParaRPr sz="2500">
              <a:latin typeface="Cambria"/>
              <a:cs typeface="Cambria"/>
            </a:endParaRPr>
          </a:p>
          <a:p>
            <a:pPr marL="12700" marR="5080">
              <a:lnSpc>
                <a:spcPct val="107700"/>
              </a:lnSpc>
              <a:spcBef>
                <a:spcPts val="1860"/>
              </a:spcBef>
            </a:pPr>
            <a:r>
              <a:rPr sz="1800" dirty="0">
                <a:latin typeface="Cambria"/>
                <a:cs typeface="Cambria"/>
              </a:rPr>
              <a:t>All</a:t>
            </a:r>
            <a:r>
              <a:rPr sz="1800" spc="130" dirty="0">
                <a:latin typeface="Cambria"/>
                <a:cs typeface="Cambria"/>
              </a:rPr>
              <a:t> </a:t>
            </a:r>
            <a:r>
              <a:rPr sz="1800" spc="55" dirty="0">
                <a:latin typeface="Cambria"/>
                <a:cs typeface="Cambria"/>
              </a:rPr>
              <a:t>patient</a:t>
            </a:r>
            <a:r>
              <a:rPr sz="1800" spc="135" dirty="0">
                <a:latin typeface="Cambria"/>
                <a:cs typeface="Cambria"/>
              </a:rPr>
              <a:t> </a:t>
            </a:r>
            <a:r>
              <a:rPr sz="1800" spc="50" dirty="0">
                <a:latin typeface="Cambria"/>
                <a:cs typeface="Cambria"/>
              </a:rPr>
              <a:t>data</a:t>
            </a:r>
            <a:r>
              <a:rPr sz="1800" spc="13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is</a:t>
            </a:r>
            <a:r>
              <a:rPr sz="1800" spc="135" dirty="0">
                <a:latin typeface="Cambria"/>
                <a:cs typeface="Cambria"/>
              </a:rPr>
              <a:t> </a:t>
            </a:r>
            <a:r>
              <a:rPr sz="1800" spc="75" dirty="0">
                <a:latin typeface="Cambria"/>
                <a:cs typeface="Cambria"/>
              </a:rPr>
              <a:t>protected</a:t>
            </a:r>
            <a:r>
              <a:rPr sz="1800" spc="13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within</a:t>
            </a:r>
            <a:r>
              <a:rPr sz="1800" spc="135" dirty="0">
                <a:latin typeface="Cambria"/>
                <a:cs typeface="Cambria"/>
              </a:rPr>
              <a:t> </a:t>
            </a:r>
            <a:r>
              <a:rPr sz="1800" spc="55" dirty="0">
                <a:latin typeface="Cambria"/>
                <a:cs typeface="Cambria"/>
              </a:rPr>
              <a:t>the </a:t>
            </a:r>
            <a:r>
              <a:rPr sz="1800" spc="50" dirty="0">
                <a:latin typeface="Cambria"/>
                <a:cs typeface="Cambria"/>
              </a:rPr>
              <a:t>hospital</a:t>
            </a:r>
            <a:r>
              <a:rPr sz="1800" spc="105" dirty="0">
                <a:latin typeface="Cambria"/>
                <a:cs typeface="Cambria"/>
              </a:rPr>
              <a:t> </a:t>
            </a:r>
            <a:r>
              <a:rPr sz="1800" spc="45" dirty="0">
                <a:latin typeface="Cambria"/>
                <a:cs typeface="Cambria"/>
              </a:rPr>
              <a:t>database.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49716" y="5578816"/>
            <a:ext cx="4575175" cy="12325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00" spc="80" dirty="0">
                <a:latin typeface="Cambria"/>
                <a:cs typeface="Cambria"/>
              </a:rPr>
              <a:t>Effortless</a:t>
            </a:r>
            <a:r>
              <a:rPr sz="2500" spc="125" dirty="0">
                <a:latin typeface="Cambria"/>
                <a:cs typeface="Cambria"/>
              </a:rPr>
              <a:t> </a:t>
            </a:r>
            <a:r>
              <a:rPr sz="2500" spc="85" dirty="0">
                <a:latin typeface="Cambria"/>
                <a:cs typeface="Cambria"/>
              </a:rPr>
              <a:t>Record</a:t>
            </a:r>
            <a:r>
              <a:rPr sz="2500" spc="125" dirty="0">
                <a:latin typeface="Cambria"/>
                <a:cs typeface="Cambria"/>
              </a:rPr>
              <a:t> </a:t>
            </a:r>
            <a:r>
              <a:rPr sz="2500" spc="100" dirty="0">
                <a:latin typeface="Cambria"/>
                <a:cs typeface="Cambria"/>
              </a:rPr>
              <a:t>Management</a:t>
            </a:r>
            <a:endParaRPr sz="2500">
              <a:latin typeface="Cambria"/>
              <a:cs typeface="Cambria"/>
            </a:endParaRPr>
          </a:p>
          <a:p>
            <a:pPr marL="12700" marR="5080">
              <a:lnSpc>
                <a:spcPct val="107700"/>
              </a:lnSpc>
              <a:spcBef>
                <a:spcPts val="1860"/>
              </a:spcBef>
            </a:pPr>
            <a:r>
              <a:rPr sz="1800" dirty="0">
                <a:latin typeface="Cambria"/>
                <a:cs typeface="Cambria"/>
              </a:rPr>
              <a:t>Easily</a:t>
            </a:r>
            <a:r>
              <a:rPr sz="1800" spc="114" dirty="0">
                <a:latin typeface="Cambria"/>
                <a:cs typeface="Cambria"/>
              </a:rPr>
              <a:t> </a:t>
            </a:r>
            <a:r>
              <a:rPr sz="1800" spc="65" dirty="0">
                <a:latin typeface="Cambria"/>
                <a:cs typeface="Cambria"/>
              </a:rPr>
              <a:t>add,</a:t>
            </a:r>
            <a:r>
              <a:rPr sz="1800" spc="114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view,</a:t>
            </a:r>
            <a:r>
              <a:rPr sz="1800" spc="114" dirty="0">
                <a:latin typeface="Cambria"/>
                <a:cs typeface="Cambria"/>
              </a:rPr>
              <a:t> </a:t>
            </a:r>
            <a:r>
              <a:rPr sz="1800" spc="65" dirty="0">
                <a:latin typeface="Cambria"/>
                <a:cs typeface="Cambria"/>
              </a:rPr>
              <a:t>and</a:t>
            </a:r>
            <a:r>
              <a:rPr sz="1800" spc="114" dirty="0">
                <a:latin typeface="Cambria"/>
                <a:cs typeface="Cambria"/>
              </a:rPr>
              <a:t> </a:t>
            </a:r>
            <a:r>
              <a:rPr sz="1800" spc="65" dirty="0">
                <a:latin typeface="Cambria"/>
                <a:cs typeface="Cambria"/>
              </a:rPr>
              <a:t>delete</a:t>
            </a:r>
            <a:r>
              <a:rPr sz="1800" spc="120" dirty="0">
                <a:latin typeface="Cambria"/>
                <a:cs typeface="Cambria"/>
              </a:rPr>
              <a:t> </a:t>
            </a:r>
            <a:r>
              <a:rPr sz="1800" spc="55" dirty="0">
                <a:latin typeface="Cambria"/>
                <a:cs typeface="Cambria"/>
              </a:rPr>
              <a:t>patient</a:t>
            </a:r>
            <a:r>
              <a:rPr sz="1800" spc="114" dirty="0">
                <a:latin typeface="Cambria"/>
                <a:cs typeface="Cambria"/>
              </a:rPr>
              <a:t> </a:t>
            </a:r>
            <a:r>
              <a:rPr sz="1800" spc="55" dirty="0">
                <a:latin typeface="Cambria"/>
                <a:cs typeface="Cambria"/>
              </a:rPr>
              <a:t>records </a:t>
            </a:r>
            <a:r>
              <a:rPr sz="1800" dirty="0">
                <a:latin typeface="Cambria"/>
                <a:cs typeface="Cambria"/>
              </a:rPr>
              <a:t>as</a:t>
            </a:r>
            <a:r>
              <a:rPr sz="1800" spc="165" dirty="0">
                <a:latin typeface="Cambria"/>
                <a:cs typeface="Cambria"/>
              </a:rPr>
              <a:t> </a:t>
            </a:r>
            <a:r>
              <a:rPr sz="1800" spc="60" dirty="0">
                <a:latin typeface="Cambria"/>
                <a:cs typeface="Cambria"/>
              </a:rPr>
              <a:t>needed.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0183" y="5547192"/>
            <a:ext cx="4526280" cy="1675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682114">
              <a:lnSpc>
                <a:spcPct val="107900"/>
              </a:lnSpc>
              <a:spcBef>
                <a:spcPts val="100"/>
              </a:spcBef>
            </a:pPr>
            <a:r>
              <a:rPr sz="2500" spc="90" dirty="0">
                <a:latin typeface="Cambria"/>
                <a:cs typeface="Cambria"/>
              </a:rPr>
              <a:t>Centralized</a:t>
            </a:r>
            <a:r>
              <a:rPr sz="2500" spc="114" dirty="0">
                <a:latin typeface="Cambria"/>
                <a:cs typeface="Cambria"/>
              </a:rPr>
              <a:t> </a:t>
            </a:r>
            <a:r>
              <a:rPr sz="2500" spc="60" dirty="0">
                <a:latin typeface="Cambria"/>
                <a:cs typeface="Cambria"/>
              </a:rPr>
              <a:t>Patient Information</a:t>
            </a:r>
            <a:endParaRPr sz="2500">
              <a:latin typeface="Cambria"/>
              <a:cs typeface="Cambria"/>
            </a:endParaRPr>
          </a:p>
          <a:p>
            <a:pPr marL="12700" marR="5080">
              <a:lnSpc>
                <a:spcPct val="107700"/>
              </a:lnSpc>
              <a:spcBef>
                <a:spcPts val="1860"/>
              </a:spcBef>
            </a:pPr>
            <a:r>
              <a:rPr sz="1800" spc="65" dirty="0">
                <a:latin typeface="Cambria"/>
                <a:cs typeface="Cambria"/>
              </a:rPr>
              <a:t>Securely</a:t>
            </a:r>
            <a:r>
              <a:rPr sz="1800" spc="80" dirty="0">
                <a:latin typeface="Cambria"/>
                <a:cs typeface="Cambria"/>
              </a:rPr>
              <a:t> </a:t>
            </a:r>
            <a:r>
              <a:rPr sz="1800" spc="60" dirty="0">
                <a:latin typeface="Cambria"/>
                <a:cs typeface="Cambria"/>
              </a:rPr>
              <a:t>stores</a:t>
            </a:r>
            <a:r>
              <a:rPr sz="1800" spc="85" dirty="0">
                <a:latin typeface="Cambria"/>
                <a:cs typeface="Cambria"/>
              </a:rPr>
              <a:t> </a:t>
            </a:r>
            <a:r>
              <a:rPr sz="1800" spc="70" dirty="0">
                <a:latin typeface="Cambria"/>
                <a:cs typeface="Cambria"/>
              </a:rPr>
              <a:t>name,</a:t>
            </a:r>
            <a:r>
              <a:rPr sz="1800" spc="85" dirty="0">
                <a:latin typeface="Cambria"/>
                <a:cs typeface="Cambria"/>
              </a:rPr>
              <a:t> </a:t>
            </a:r>
            <a:r>
              <a:rPr sz="1800" spc="90" dirty="0">
                <a:latin typeface="Cambria"/>
                <a:cs typeface="Cambria"/>
              </a:rPr>
              <a:t>contact,</a:t>
            </a:r>
            <a:r>
              <a:rPr sz="1800" spc="85" dirty="0">
                <a:latin typeface="Cambria"/>
                <a:cs typeface="Cambria"/>
              </a:rPr>
              <a:t> </a:t>
            </a:r>
            <a:r>
              <a:rPr sz="1800" spc="110" dirty="0">
                <a:latin typeface="Cambria"/>
                <a:cs typeface="Cambria"/>
              </a:rPr>
              <a:t>DOB,</a:t>
            </a:r>
            <a:r>
              <a:rPr sz="1800" spc="85" dirty="0">
                <a:latin typeface="Cambria"/>
                <a:cs typeface="Cambria"/>
              </a:rPr>
              <a:t> </a:t>
            </a:r>
            <a:r>
              <a:rPr sz="1800" spc="50" dirty="0">
                <a:latin typeface="Cambria"/>
                <a:cs typeface="Cambria"/>
              </a:rPr>
              <a:t>blood </a:t>
            </a:r>
            <a:r>
              <a:rPr sz="1800" spc="65" dirty="0">
                <a:latin typeface="Cambria"/>
                <a:cs typeface="Cambria"/>
              </a:rPr>
              <a:t>group,</a:t>
            </a:r>
            <a:r>
              <a:rPr sz="1800" spc="75" dirty="0">
                <a:latin typeface="Cambria"/>
                <a:cs typeface="Cambria"/>
              </a:rPr>
              <a:t> </a:t>
            </a:r>
            <a:r>
              <a:rPr sz="1800" spc="65" dirty="0">
                <a:latin typeface="Cambria"/>
                <a:cs typeface="Cambria"/>
              </a:rPr>
              <a:t>and</a:t>
            </a:r>
            <a:r>
              <a:rPr sz="1800" spc="80" dirty="0">
                <a:latin typeface="Cambria"/>
                <a:cs typeface="Cambria"/>
              </a:rPr>
              <a:t> </a:t>
            </a:r>
            <a:r>
              <a:rPr sz="1800" spc="40" dirty="0">
                <a:latin typeface="Cambria"/>
                <a:cs typeface="Cambria"/>
              </a:rPr>
              <a:t>address.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801979" y="4221468"/>
            <a:ext cx="1194435" cy="945515"/>
          </a:xfrm>
          <a:custGeom>
            <a:avLst/>
            <a:gdLst/>
            <a:ahLst/>
            <a:cxnLst/>
            <a:rect l="l" t="t" r="r" b="b"/>
            <a:pathLst>
              <a:path w="1194434" h="945514">
                <a:moveTo>
                  <a:pt x="562914" y="512800"/>
                </a:moveTo>
                <a:lnTo>
                  <a:pt x="0" y="512800"/>
                </a:lnTo>
                <a:lnTo>
                  <a:pt x="0" y="794689"/>
                </a:lnTo>
                <a:lnTo>
                  <a:pt x="337045" y="794689"/>
                </a:lnTo>
                <a:lnTo>
                  <a:pt x="339394" y="795134"/>
                </a:lnTo>
                <a:lnTo>
                  <a:pt x="715136" y="944498"/>
                </a:lnTo>
                <a:lnTo>
                  <a:pt x="717905" y="944943"/>
                </a:lnTo>
                <a:lnTo>
                  <a:pt x="1012278" y="926388"/>
                </a:lnTo>
                <a:lnTo>
                  <a:pt x="1016584" y="924445"/>
                </a:lnTo>
                <a:lnTo>
                  <a:pt x="1127564" y="813473"/>
                </a:lnTo>
                <a:lnTo>
                  <a:pt x="953719" y="813473"/>
                </a:lnTo>
                <a:lnTo>
                  <a:pt x="751700" y="794689"/>
                </a:lnTo>
                <a:lnTo>
                  <a:pt x="601357" y="663143"/>
                </a:lnTo>
                <a:lnTo>
                  <a:pt x="841086" y="663143"/>
                </a:lnTo>
                <a:lnTo>
                  <a:pt x="854574" y="645819"/>
                </a:lnTo>
                <a:lnTo>
                  <a:pt x="867448" y="619683"/>
                </a:lnTo>
                <a:lnTo>
                  <a:pt x="869492" y="614718"/>
                </a:lnTo>
                <a:lnTo>
                  <a:pt x="869327" y="609117"/>
                </a:lnTo>
                <a:lnTo>
                  <a:pt x="864615" y="599478"/>
                </a:lnTo>
                <a:lnTo>
                  <a:pt x="860297" y="595896"/>
                </a:lnTo>
                <a:lnTo>
                  <a:pt x="564616" y="513041"/>
                </a:lnTo>
                <a:lnTo>
                  <a:pt x="562914" y="512800"/>
                </a:lnTo>
                <a:close/>
              </a:path>
              <a:path w="1194434" h="945514">
                <a:moveTo>
                  <a:pt x="1121333" y="707486"/>
                </a:moveTo>
                <a:lnTo>
                  <a:pt x="1026146" y="755297"/>
                </a:lnTo>
                <a:lnTo>
                  <a:pt x="983449" y="785837"/>
                </a:lnTo>
                <a:lnTo>
                  <a:pt x="953719" y="813473"/>
                </a:lnTo>
                <a:lnTo>
                  <a:pt x="1127564" y="813473"/>
                </a:lnTo>
                <a:lnTo>
                  <a:pt x="1192390" y="748652"/>
                </a:lnTo>
                <a:lnTo>
                  <a:pt x="1194371" y="743153"/>
                </a:lnTo>
                <a:lnTo>
                  <a:pt x="1193355" y="732027"/>
                </a:lnTo>
                <a:lnTo>
                  <a:pt x="1147087" y="707666"/>
                </a:lnTo>
                <a:lnTo>
                  <a:pt x="1121333" y="707486"/>
                </a:lnTo>
                <a:close/>
              </a:path>
              <a:path w="1194434" h="945514">
                <a:moveTo>
                  <a:pt x="1011242" y="701884"/>
                </a:moveTo>
                <a:lnTo>
                  <a:pt x="967816" y="712469"/>
                </a:lnTo>
                <a:lnTo>
                  <a:pt x="934231" y="730774"/>
                </a:lnTo>
                <a:lnTo>
                  <a:pt x="882884" y="763226"/>
                </a:lnTo>
                <a:lnTo>
                  <a:pt x="864387" y="776858"/>
                </a:lnTo>
                <a:lnTo>
                  <a:pt x="942632" y="784136"/>
                </a:lnTo>
                <a:lnTo>
                  <a:pt x="957063" y="771013"/>
                </a:lnTo>
                <a:lnTo>
                  <a:pt x="978514" y="753952"/>
                </a:lnTo>
                <a:lnTo>
                  <a:pt x="1007849" y="733527"/>
                </a:lnTo>
                <a:lnTo>
                  <a:pt x="1045933" y="710310"/>
                </a:lnTo>
                <a:lnTo>
                  <a:pt x="1029850" y="704511"/>
                </a:lnTo>
                <a:lnTo>
                  <a:pt x="1011242" y="701884"/>
                </a:lnTo>
                <a:close/>
              </a:path>
              <a:path w="1194434" h="945514">
                <a:moveTo>
                  <a:pt x="841086" y="663143"/>
                </a:moveTo>
                <a:lnTo>
                  <a:pt x="601357" y="663143"/>
                </a:lnTo>
                <a:lnTo>
                  <a:pt x="749350" y="696023"/>
                </a:lnTo>
                <a:lnTo>
                  <a:pt x="797814" y="695084"/>
                </a:lnTo>
                <a:lnTo>
                  <a:pt x="832126" y="674650"/>
                </a:lnTo>
                <a:lnTo>
                  <a:pt x="841086" y="663143"/>
                </a:lnTo>
                <a:close/>
              </a:path>
              <a:path w="1194434" h="945514">
                <a:moveTo>
                  <a:pt x="742924" y="0"/>
                </a:moveTo>
                <a:lnTo>
                  <a:pt x="697680" y="5211"/>
                </a:lnTo>
                <a:lnTo>
                  <a:pt x="656147" y="20055"/>
                </a:lnTo>
                <a:lnTo>
                  <a:pt x="619510" y="43348"/>
                </a:lnTo>
                <a:lnTo>
                  <a:pt x="588953" y="73905"/>
                </a:lnTo>
                <a:lnTo>
                  <a:pt x="565660" y="110542"/>
                </a:lnTo>
                <a:lnTo>
                  <a:pt x="550815" y="152075"/>
                </a:lnTo>
                <a:lnTo>
                  <a:pt x="545604" y="197319"/>
                </a:lnTo>
                <a:lnTo>
                  <a:pt x="551380" y="239195"/>
                </a:lnTo>
                <a:lnTo>
                  <a:pt x="568706" y="283891"/>
                </a:lnTo>
                <a:lnTo>
                  <a:pt x="597355" y="331000"/>
                </a:lnTo>
                <a:lnTo>
                  <a:pt x="637400" y="380606"/>
                </a:lnTo>
                <a:lnTo>
                  <a:pt x="679845" y="424003"/>
                </a:lnTo>
                <a:lnTo>
                  <a:pt x="725614" y="463867"/>
                </a:lnTo>
                <a:lnTo>
                  <a:pt x="742923" y="469811"/>
                </a:lnTo>
                <a:lnTo>
                  <a:pt x="751955" y="468325"/>
                </a:lnTo>
                <a:lnTo>
                  <a:pt x="783515" y="444391"/>
                </a:lnTo>
                <a:lnTo>
                  <a:pt x="827650" y="402733"/>
                </a:lnTo>
                <a:lnTo>
                  <a:pt x="888482" y="331000"/>
                </a:lnTo>
                <a:lnTo>
                  <a:pt x="912645" y="291274"/>
                </a:lnTo>
                <a:lnTo>
                  <a:pt x="742924" y="291274"/>
                </a:lnTo>
                <a:lnTo>
                  <a:pt x="706350" y="283891"/>
                </a:lnTo>
                <a:lnTo>
                  <a:pt x="676481" y="263756"/>
                </a:lnTo>
                <a:lnTo>
                  <a:pt x="656342" y="233892"/>
                </a:lnTo>
                <a:lnTo>
                  <a:pt x="648957" y="197319"/>
                </a:lnTo>
                <a:lnTo>
                  <a:pt x="656372" y="160759"/>
                </a:lnTo>
                <a:lnTo>
                  <a:pt x="676514" y="130905"/>
                </a:lnTo>
                <a:lnTo>
                  <a:pt x="706369" y="110766"/>
                </a:lnTo>
                <a:lnTo>
                  <a:pt x="742924" y="103352"/>
                </a:lnTo>
                <a:lnTo>
                  <a:pt x="915617" y="103352"/>
                </a:lnTo>
                <a:lnTo>
                  <a:pt x="896896" y="73905"/>
                </a:lnTo>
                <a:lnTo>
                  <a:pt x="866338" y="43348"/>
                </a:lnTo>
                <a:lnTo>
                  <a:pt x="829701" y="20055"/>
                </a:lnTo>
                <a:lnTo>
                  <a:pt x="788168" y="5211"/>
                </a:lnTo>
                <a:lnTo>
                  <a:pt x="742924" y="0"/>
                </a:lnTo>
                <a:close/>
              </a:path>
              <a:path w="1194434" h="945514">
                <a:moveTo>
                  <a:pt x="915617" y="103352"/>
                </a:moveTo>
                <a:lnTo>
                  <a:pt x="742924" y="103352"/>
                </a:lnTo>
                <a:lnTo>
                  <a:pt x="778531" y="110542"/>
                </a:lnTo>
                <a:lnTo>
                  <a:pt x="779539" y="110766"/>
                </a:lnTo>
                <a:lnTo>
                  <a:pt x="809380" y="130905"/>
                </a:lnTo>
                <a:lnTo>
                  <a:pt x="829499" y="160759"/>
                </a:lnTo>
                <a:lnTo>
                  <a:pt x="836879" y="197319"/>
                </a:lnTo>
                <a:lnTo>
                  <a:pt x="829496" y="233892"/>
                </a:lnTo>
                <a:lnTo>
                  <a:pt x="809361" y="263756"/>
                </a:lnTo>
                <a:lnTo>
                  <a:pt x="779497" y="283891"/>
                </a:lnTo>
                <a:lnTo>
                  <a:pt x="742924" y="291274"/>
                </a:lnTo>
                <a:lnTo>
                  <a:pt x="912645" y="291274"/>
                </a:lnTo>
                <a:lnTo>
                  <a:pt x="917136" y="283891"/>
                </a:lnTo>
                <a:lnTo>
                  <a:pt x="934466" y="239195"/>
                </a:lnTo>
                <a:lnTo>
                  <a:pt x="940244" y="197319"/>
                </a:lnTo>
                <a:lnTo>
                  <a:pt x="935033" y="152075"/>
                </a:lnTo>
                <a:lnTo>
                  <a:pt x="920268" y="110766"/>
                </a:lnTo>
                <a:lnTo>
                  <a:pt x="920189" y="110542"/>
                </a:lnTo>
                <a:lnTo>
                  <a:pt x="915617" y="103352"/>
                </a:lnTo>
                <a:close/>
              </a:path>
              <a:path w="1194434" h="945514">
                <a:moveTo>
                  <a:pt x="1026294" y="124176"/>
                </a:moveTo>
                <a:lnTo>
                  <a:pt x="998021" y="152477"/>
                </a:lnTo>
                <a:lnTo>
                  <a:pt x="998999" y="159721"/>
                </a:lnTo>
                <a:lnTo>
                  <a:pt x="1001803" y="166470"/>
                </a:lnTo>
                <a:lnTo>
                  <a:pt x="1006335" y="172351"/>
                </a:lnTo>
                <a:lnTo>
                  <a:pt x="1012202" y="179492"/>
                </a:lnTo>
                <a:lnTo>
                  <a:pt x="1016517" y="187564"/>
                </a:lnTo>
                <a:lnTo>
                  <a:pt x="1019179" y="196320"/>
                </a:lnTo>
                <a:lnTo>
                  <a:pt x="1020089" y="205511"/>
                </a:lnTo>
                <a:lnTo>
                  <a:pt x="1019179" y="214707"/>
                </a:lnTo>
                <a:lnTo>
                  <a:pt x="1016517" y="223462"/>
                </a:lnTo>
                <a:lnTo>
                  <a:pt x="1012202" y="231532"/>
                </a:lnTo>
                <a:lnTo>
                  <a:pt x="1006335" y="238671"/>
                </a:lnTo>
                <a:lnTo>
                  <a:pt x="1001052" y="243954"/>
                </a:lnTo>
                <a:lnTo>
                  <a:pt x="998080" y="251117"/>
                </a:lnTo>
                <a:lnTo>
                  <a:pt x="998067" y="266077"/>
                </a:lnTo>
                <a:lnTo>
                  <a:pt x="1001039" y="273253"/>
                </a:lnTo>
                <a:lnTo>
                  <a:pt x="1011666" y="283844"/>
                </a:lnTo>
                <a:lnTo>
                  <a:pt x="1018768" y="286804"/>
                </a:lnTo>
                <a:lnTo>
                  <a:pt x="1033729" y="286804"/>
                </a:lnTo>
                <a:lnTo>
                  <a:pt x="1068598" y="245049"/>
                </a:lnTo>
                <a:lnTo>
                  <a:pt x="1076464" y="205511"/>
                </a:lnTo>
                <a:lnTo>
                  <a:pt x="1074461" y="185266"/>
                </a:lnTo>
                <a:lnTo>
                  <a:pt x="1059100" y="148204"/>
                </a:lnTo>
                <a:lnTo>
                  <a:pt x="1033540" y="125145"/>
                </a:lnTo>
                <a:lnTo>
                  <a:pt x="1026294" y="124176"/>
                </a:lnTo>
                <a:close/>
              </a:path>
              <a:path w="1194434" h="945514">
                <a:moveTo>
                  <a:pt x="1106024" y="44521"/>
                </a:moveTo>
                <a:lnTo>
                  <a:pt x="1077752" y="72828"/>
                </a:lnTo>
                <a:lnTo>
                  <a:pt x="1078730" y="80073"/>
                </a:lnTo>
                <a:lnTo>
                  <a:pt x="1081534" y="86822"/>
                </a:lnTo>
                <a:lnTo>
                  <a:pt x="1086065" y="92709"/>
                </a:lnTo>
                <a:lnTo>
                  <a:pt x="1106010" y="116996"/>
                </a:lnTo>
                <a:lnTo>
                  <a:pt x="1120689" y="144452"/>
                </a:lnTo>
                <a:lnTo>
                  <a:pt x="1129753" y="174238"/>
                </a:lnTo>
                <a:lnTo>
                  <a:pt x="1132852" y="205511"/>
                </a:lnTo>
                <a:lnTo>
                  <a:pt x="1129753" y="236784"/>
                </a:lnTo>
                <a:lnTo>
                  <a:pt x="1120689" y="266569"/>
                </a:lnTo>
                <a:lnTo>
                  <a:pt x="1106010" y="294026"/>
                </a:lnTo>
                <a:lnTo>
                  <a:pt x="1086065" y="318312"/>
                </a:lnTo>
                <a:lnTo>
                  <a:pt x="1080782" y="323595"/>
                </a:lnTo>
                <a:lnTo>
                  <a:pt x="1077810" y="330771"/>
                </a:lnTo>
                <a:lnTo>
                  <a:pt x="1077798" y="345719"/>
                </a:lnTo>
                <a:lnTo>
                  <a:pt x="1080769" y="352894"/>
                </a:lnTo>
                <a:lnTo>
                  <a:pt x="1091367" y="363486"/>
                </a:lnTo>
                <a:lnTo>
                  <a:pt x="1098529" y="366458"/>
                </a:lnTo>
                <a:lnTo>
                  <a:pt x="1113459" y="366458"/>
                </a:lnTo>
                <a:lnTo>
                  <a:pt x="1152907" y="325326"/>
                </a:lnTo>
                <a:lnTo>
                  <a:pt x="1172770" y="288162"/>
                </a:lnTo>
                <a:lnTo>
                  <a:pt x="1185034" y="247846"/>
                </a:lnTo>
                <a:lnTo>
                  <a:pt x="1189227" y="205511"/>
                </a:lnTo>
                <a:lnTo>
                  <a:pt x="1185034" y="163183"/>
                </a:lnTo>
                <a:lnTo>
                  <a:pt x="1172770" y="122869"/>
                </a:lnTo>
                <a:lnTo>
                  <a:pt x="1152907" y="85703"/>
                </a:lnTo>
                <a:lnTo>
                  <a:pt x="1125918" y="52819"/>
                </a:lnTo>
                <a:lnTo>
                  <a:pt x="1113270" y="45491"/>
                </a:lnTo>
                <a:lnTo>
                  <a:pt x="1106024" y="44521"/>
                </a:lnTo>
                <a:close/>
              </a:path>
              <a:path w="1194434" h="945514">
                <a:moveTo>
                  <a:pt x="459603" y="123960"/>
                </a:moveTo>
                <a:lnTo>
                  <a:pt x="426747" y="148209"/>
                </a:lnTo>
                <a:lnTo>
                  <a:pt x="411377" y="185271"/>
                </a:lnTo>
                <a:lnTo>
                  <a:pt x="409371" y="205524"/>
                </a:lnTo>
                <a:lnTo>
                  <a:pt x="411377" y="225776"/>
                </a:lnTo>
                <a:lnTo>
                  <a:pt x="426747" y="262838"/>
                </a:lnTo>
                <a:lnTo>
                  <a:pt x="452107" y="286816"/>
                </a:lnTo>
                <a:lnTo>
                  <a:pt x="459490" y="286816"/>
                </a:lnTo>
                <a:lnTo>
                  <a:pt x="487643" y="261279"/>
                </a:lnTo>
                <a:lnTo>
                  <a:pt x="487224" y="253103"/>
                </a:lnTo>
                <a:lnTo>
                  <a:pt x="484474" y="245391"/>
                </a:lnTo>
                <a:lnTo>
                  <a:pt x="479501" y="238671"/>
                </a:lnTo>
                <a:lnTo>
                  <a:pt x="473639" y="231532"/>
                </a:lnTo>
                <a:lnTo>
                  <a:pt x="469323" y="223462"/>
                </a:lnTo>
                <a:lnTo>
                  <a:pt x="466658" y="214707"/>
                </a:lnTo>
                <a:lnTo>
                  <a:pt x="465748" y="205524"/>
                </a:lnTo>
                <a:lnTo>
                  <a:pt x="466658" y="196320"/>
                </a:lnTo>
                <a:lnTo>
                  <a:pt x="469323" y="187564"/>
                </a:lnTo>
                <a:lnTo>
                  <a:pt x="473639" y="179492"/>
                </a:lnTo>
                <a:lnTo>
                  <a:pt x="479501" y="172351"/>
                </a:lnTo>
                <a:lnTo>
                  <a:pt x="484129" y="166473"/>
                </a:lnTo>
                <a:lnTo>
                  <a:pt x="487010" y="159700"/>
                </a:lnTo>
                <a:lnTo>
                  <a:pt x="488037" y="152411"/>
                </a:lnTo>
                <a:lnTo>
                  <a:pt x="487108" y="144983"/>
                </a:lnTo>
                <a:lnTo>
                  <a:pt x="484265" y="138061"/>
                </a:lnTo>
                <a:lnTo>
                  <a:pt x="479788" y="132222"/>
                </a:lnTo>
                <a:lnTo>
                  <a:pt x="474105" y="127860"/>
                </a:lnTo>
                <a:lnTo>
                  <a:pt x="474238" y="127860"/>
                </a:lnTo>
                <a:lnTo>
                  <a:pt x="467253" y="124983"/>
                </a:lnTo>
                <a:lnTo>
                  <a:pt x="467763" y="124983"/>
                </a:lnTo>
                <a:lnTo>
                  <a:pt x="459603" y="123960"/>
                </a:lnTo>
                <a:close/>
              </a:path>
              <a:path w="1194434" h="945514">
                <a:moveTo>
                  <a:pt x="379817" y="44521"/>
                </a:moveTo>
                <a:lnTo>
                  <a:pt x="332936" y="85703"/>
                </a:lnTo>
                <a:lnTo>
                  <a:pt x="313074" y="122869"/>
                </a:lnTo>
                <a:lnTo>
                  <a:pt x="300812" y="163183"/>
                </a:lnTo>
                <a:lnTo>
                  <a:pt x="296621" y="205511"/>
                </a:lnTo>
                <a:lnTo>
                  <a:pt x="300812" y="247846"/>
                </a:lnTo>
                <a:lnTo>
                  <a:pt x="313074" y="288163"/>
                </a:lnTo>
                <a:lnTo>
                  <a:pt x="332936" y="325326"/>
                </a:lnTo>
                <a:lnTo>
                  <a:pt x="359930" y="358203"/>
                </a:lnTo>
                <a:lnTo>
                  <a:pt x="372376" y="366458"/>
                </a:lnTo>
                <a:lnTo>
                  <a:pt x="379759" y="366458"/>
                </a:lnTo>
                <a:lnTo>
                  <a:pt x="407914" y="340931"/>
                </a:lnTo>
                <a:lnTo>
                  <a:pt x="407498" y="332751"/>
                </a:lnTo>
                <a:lnTo>
                  <a:pt x="404852" y="325326"/>
                </a:lnTo>
                <a:lnTo>
                  <a:pt x="404748" y="325034"/>
                </a:lnTo>
                <a:lnTo>
                  <a:pt x="399770" y="318312"/>
                </a:lnTo>
                <a:lnTo>
                  <a:pt x="379828" y="294026"/>
                </a:lnTo>
                <a:lnTo>
                  <a:pt x="365153" y="266569"/>
                </a:lnTo>
                <a:lnTo>
                  <a:pt x="356093" y="236784"/>
                </a:lnTo>
                <a:lnTo>
                  <a:pt x="352996" y="205511"/>
                </a:lnTo>
                <a:lnTo>
                  <a:pt x="356093" y="174238"/>
                </a:lnTo>
                <a:lnTo>
                  <a:pt x="365153" y="144452"/>
                </a:lnTo>
                <a:lnTo>
                  <a:pt x="379828" y="116996"/>
                </a:lnTo>
                <a:lnTo>
                  <a:pt x="399770" y="92709"/>
                </a:lnTo>
                <a:lnTo>
                  <a:pt x="404309" y="86822"/>
                </a:lnTo>
                <a:lnTo>
                  <a:pt x="407115" y="80073"/>
                </a:lnTo>
                <a:lnTo>
                  <a:pt x="408091" y="72828"/>
                </a:lnTo>
                <a:lnTo>
                  <a:pt x="407136" y="65455"/>
                </a:lnTo>
                <a:lnTo>
                  <a:pt x="404297" y="58587"/>
                </a:lnTo>
                <a:lnTo>
                  <a:pt x="399868" y="52819"/>
                </a:lnTo>
                <a:lnTo>
                  <a:pt x="394052" y="48332"/>
                </a:lnTo>
                <a:lnTo>
                  <a:pt x="387215" y="45491"/>
                </a:lnTo>
                <a:lnTo>
                  <a:pt x="379817" y="44521"/>
                </a:lnTo>
                <a:close/>
              </a:path>
            </a:pathLst>
          </a:custGeom>
          <a:solidFill>
            <a:srgbClr val="2B57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62364" y="4222564"/>
            <a:ext cx="947419" cy="943610"/>
          </a:xfrm>
          <a:custGeom>
            <a:avLst/>
            <a:gdLst/>
            <a:ahLst/>
            <a:cxnLst/>
            <a:rect l="l" t="t" r="r" b="b"/>
            <a:pathLst>
              <a:path w="947420" h="943610">
                <a:moveTo>
                  <a:pt x="502399" y="0"/>
                </a:moveTo>
                <a:lnTo>
                  <a:pt x="83223" y="0"/>
                </a:lnTo>
                <a:lnTo>
                  <a:pt x="50893" y="6350"/>
                </a:lnTo>
                <a:lnTo>
                  <a:pt x="24433" y="24129"/>
                </a:lnTo>
                <a:lnTo>
                  <a:pt x="6561" y="50800"/>
                </a:lnTo>
                <a:lnTo>
                  <a:pt x="0" y="82550"/>
                </a:lnTo>
                <a:lnTo>
                  <a:pt x="0" y="148590"/>
                </a:lnTo>
                <a:lnTo>
                  <a:pt x="6642" y="154940"/>
                </a:lnTo>
                <a:lnTo>
                  <a:pt x="136855" y="154940"/>
                </a:lnTo>
                <a:lnTo>
                  <a:pt x="136839" y="203200"/>
                </a:lnTo>
                <a:lnTo>
                  <a:pt x="136715" y="598170"/>
                </a:lnTo>
                <a:lnTo>
                  <a:pt x="161155" y="656590"/>
                </a:lnTo>
                <a:lnTo>
                  <a:pt x="219951" y="680720"/>
                </a:lnTo>
                <a:lnTo>
                  <a:pt x="407047" y="680720"/>
                </a:lnTo>
                <a:lnTo>
                  <a:pt x="407034" y="698500"/>
                </a:lnTo>
                <a:lnTo>
                  <a:pt x="406908" y="862330"/>
                </a:lnTo>
                <a:lnTo>
                  <a:pt x="430853" y="920750"/>
                </a:lnTo>
                <a:lnTo>
                  <a:pt x="488480" y="943610"/>
                </a:lnTo>
                <a:lnTo>
                  <a:pt x="864349" y="943610"/>
                </a:lnTo>
                <a:lnTo>
                  <a:pt x="896123" y="937260"/>
                </a:lnTo>
                <a:lnTo>
                  <a:pt x="922045" y="920750"/>
                </a:lnTo>
                <a:lnTo>
                  <a:pt x="926203" y="914400"/>
                </a:lnTo>
                <a:lnTo>
                  <a:pt x="488683" y="914400"/>
                </a:lnTo>
                <a:lnTo>
                  <a:pt x="468448" y="910590"/>
                </a:lnTo>
                <a:lnTo>
                  <a:pt x="451902" y="899160"/>
                </a:lnTo>
                <a:lnTo>
                  <a:pt x="440736" y="882650"/>
                </a:lnTo>
                <a:lnTo>
                  <a:pt x="436638" y="862330"/>
                </a:lnTo>
                <a:lnTo>
                  <a:pt x="436698" y="651510"/>
                </a:lnTo>
                <a:lnTo>
                  <a:pt x="220014" y="651510"/>
                </a:lnTo>
                <a:lnTo>
                  <a:pt x="199151" y="647700"/>
                </a:lnTo>
                <a:lnTo>
                  <a:pt x="182102" y="636270"/>
                </a:lnTo>
                <a:lnTo>
                  <a:pt x="170601" y="618490"/>
                </a:lnTo>
                <a:lnTo>
                  <a:pt x="166382" y="598170"/>
                </a:lnTo>
                <a:lnTo>
                  <a:pt x="166503" y="203200"/>
                </a:lnTo>
                <a:lnTo>
                  <a:pt x="166522" y="82550"/>
                </a:lnTo>
                <a:lnTo>
                  <a:pt x="165150" y="67310"/>
                </a:lnTo>
                <a:lnTo>
                  <a:pt x="161210" y="53340"/>
                </a:lnTo>
                <a:lnTo>
                  <a:pt x="154970" y="40640"/>
                </a:lnTo>
                <a:lnTo>
                  <a:pt x="146697" y="29210"/>
                </a:lnTo>
                <a:lnTo>
                  <a:pt x="551752" y="29210"/>
                </a:lnTo>
                <a:lnTo>
                  <a:pt x="542966" y="16510"/>
                </a:lnTo>
                <a:lnTo>
                  <a:pt x="524727" y="3810"/>
                </a:lnTo>
                <a:lnTo>
                  <a:pt x="502399" y="0"/>
                </a:lnTo>
                <a:close/>
              </a:path>
              <a:path w="947420" h="943610">
                <a:moveTo>
                  <a:pt x="939393" y="820420"/>
                </a:moveTo>
                <a:lnTo>
                  <a:pt x="547166" y="820420"/>
                </a:lnTo>
                <a:lnTo>
                  <a:pt x="540524" y="826770"/>
                </a:lnTo>
                <a:lnTo>
                  <a:pt x="540524" y="863600"/>
                </a:lnTo>
                <a:lnTo>
                  <a:pt x="537361" y="881380"/>
                </a:lnTo>
                <a:lnTo>
                  <a:pt x="528629" y="895350"/>
                </a:lnTo>
                <a:lnTo>
                  <a:pt x="515466" y="906780"/>
                </a:lnTo>
                <a:lnTo>
                  <a:pt x="499008" y="914400"/>
                </a:lnTo>
                <a:lnTo>
                  <a:pt x="926203" y="914400"/>
                </a:lnTo>
                <a:lnTo>
                  <a:pt x="939508" y="894080"/>
                </a:lnTo>
                <a:lnTo>
                  <a:pt x="945908" y="862330"/>
                </a:lnTo>
                <a:lnTo>
                  <a:pt x="945908" y="835660"/>
                </a:lnTo>
                <a:lnTo>
                  <a:pt x="946048" y="826770"/>
                </a:lnTo>
                <a:lnTo>
                  <a:pt x="939393" y="820420"/>
                </a:lnTo>
                <a:close/>
              </a:path>
              <a:path w="947420" h="943610">
                <a:moveTo>
                  <a:pt x="820652" y="566420"/>
                </a:moveTo>
                <a:lnTo>
                  <a:pt x="791032" y="566420"/>
                </a:lnTo>
                <a:lnTo>
                  <a:pt x="791071" y="601980"/>
                </a:lnTo>
                <a:lnTo>
                  <a:pt x="791194" y="713740"/>
                </a:lnTo>
                <a:lnTo>
                  <a:pt x="791311" y="820420"/>
                </a:lnTo>
                <a:lnTo>
                  <a:pt x="820902" y="820420"/>
                </a:lnTo>
                <a:lnTo>
                  <a:pt x="820778" y="694690"/>
                </a:lnTo>
                <a:lnTo>
                  <a:pt x="820652" y="566420"/>
                </a:lnTo>
                <a:close/>
              </a:path>
              <a:path w="947420" h="943610">
                <a:moveTo>
                  <a:pt x="591172" y="713740"/>
                </a:moveTo>
                <a:lnTo>
                  <a:pt x="502894" y="713740"/>
                </a:lnTo>
                <a:lnTo>
                  <a:pt x="496303" y="721360"/>
                </a:lnTo>
                <a:lnTo>
                  <a:pt x="496303" y="736600"/>
                </a:lnTo>
                <a:lnTo>
                  <a:pt x="502894" y="744220"/>
                </a:lnTo>
                <a:lnTo>
                  <a:pt x="591172" y="744220"/>
                </a:lnTo>
                <a:lnTo>
                  <a:pt x="597763" y="736600"/>
                </a:lnTo>
                <a:lnTo>
                  <a:pt x="597763" y="721360"/>
                </a:lnTo>
                <a:lnTo>
                  <a:pt x="591172" y="713740"/>
                </a:lnTo>
                <a:close/>
              </a:path>
              <a:path w="947420" h="943610">
                <a:moveTo>
                  <a:pt x="812469" y="316230"/>
                </a:moveTo>
                <a:lnTo>
                  <a:pt x="764146" y="316230"/>
                </a:lnTo>
                <a:lnTo>
                  <a:pt x="774472" y="318770"/>
                </a:lnTo>
                <a:lnTo>
                  <a:pt x="782948" y="323850"/>
                </a:lnTo>
                <a:lnTo>
                  <a:pt x="788710" y="332740"/>
                </a:lnTo>
                <a:lnTo>
                  <a:pt x="790892" y="342900"/>
                </a:lnTo>
                <a:lnTo>
                  <a:pt x="790892" y="421640"/>
                </a:lnTo>
                <a:lnTo>
                  <a:pt x="610095" y="601980"/>
                </a:lnTo>
                <a:lnTo>
                  <a:pt x="608914" y="603250"/>
                </a:lnTo>
                <a:lnTo>
                  <a:pt x="608012" y="604520"/>
                </a:lnTo>
                <a:lnTo>
                  <a:pt x="607187" y="605790"/>
                </a:lnTo>
                <a:lnTo>
                  <a:pt x="607047" y="605790"/>
                </a:lnTo>
                <a:lnTo>
                  <a:pt x="606907" y="607060"/>
                </a:lnTo>
                <a:lnTo>
                  <a:pt x="606628" y="607060"/>
                </a:lnTo>
                <a:lnTo>
                  <a:pt x="581964" y="683260"/>
                </a:lnTo>
                <a:lnTo>
                  <a:pt x="580364" y="688340"/>
                </a:lnTo>
                <a:lnTo>
                  <a:pt x="581685" y="694690"/>
                </a:lnTo>
                <a:lnTo>
                  <a:pt x="585495" y="698500"/>
                </a:lnTo>
                <a:lnTo>
                  <a:pt x="588340" y="701040"/>
                </a:lnTo>
                <a:lnTo>
                  <a:pt x="592150" y="703580"/>
                </a:lnTo>
                <a:lnTo>
                  <a:pt x="597408" y="703580"/>
                </a:lnTo>
                <a:lnTo>
                  <a:pt x="599071" y="702310"/>
                </a:lnTo>
                <a:lnTo>
                  <a:pt x="600392" y="702310"/>
                </a:lnTo>
                <a:lnTo>
                  <a:pt x="676960" y="678180"/>
                </a:lnTo>
                <a:lnTo>
                  <a:pt x="678002" y="678180"/>
                </a:lnTo>
                <a:lnTo>
                  <a:pt x="678764" y="676910"/>
                </a:lnTo>
                <a:lnTo>
                  <a:pt x="680085" y="676910"/>
                </a:lnTo>
                <a:lnTo>
                  <a:pt x="681405" y="675640"/>
                </a:lnTo>
                <a:lnTo>
                  <a:pt x="682586" y="674370"/>
                </a:lnTo>
                <a:lnTo>
                  <a:pt x="682853" y="674370"/>
                </a:lnTo>
                <a:lnTo>
                  <a:pt x="691762" y="665480"/>
                </a:lnTo>
                <a:lnTo>
                  <a:pt x="618820" y="665480"/>
                </a:lnTo>
                <a:lnTo>
                  <a:pt x="627278" y="640080"/>
                </a:lnTo>
                <a:lnTo>
                  <a:pt x="717216" y="640080"/>
                </a:lnTo>
                <a:lnTo>
                  <a:pt x="791032" y="566420"/>
                </a:lnTo>
                <a:lnTo>
                  <a:pt x="820652" y="566420"/>
                </a:lnTo>
                <a:lnTo>
                  <a:pt x="820623" y="537210"/>
                </a:lnTo>
                <a:lnTo>
                  <a:pt x="899553" y="458470"/>
                </a:lnTo>
                <a:lnTo>
                  <a:pt x="936161" y="458470"/>
                </a:lnTo>
                <a:lnTo>
                  <a:pt x="935926" y="457200"/>
                </a:lnTo>
                <a:lnTo>
                  <a:pt x="928039" y="445770"/>
                </a:lnTo>
                <a:lnTo>
                  <a:pt x="920343" y="438150"/>
                </a:lnTo>
                <a:lnTo>
                  <a:pt x="940496" y="417830"/>
                </a:lnTo>
                <a:lnTo>
                  <a:pt x="899553" y="417830"/>
                </a:lnTo>
                <a:lnTo>
                  <a:pt x="874824" y="392430"/>
                </a:lnTo>
                <a:lnTo>
                  <a:pt x="820420" y="392430"/>
                </a:lnTo>
                <a:lnTo>
                  <a:pt x="820420" y="342900"/>
                </a:lnTo>
                <a:lnTo>
                  <a:pt x="815923" y="321310"/>
                </a:lnTo>
                <a:lnTo>
                  <a:pt x="812469" y="316230"/>
                </a:lnTo>
                <a:close/>
              </a:path>
              <a:path w="947420" h="943610">
                <a:moveTo>
                  <a:pt x="717216" y="640080"/>
                </a:moveTo>
                <a:lnTo>
                  <a:pt x="627278" y="640080"/>
                </a:lnTo>
                <a:lnTo>
                  <a:pt x="644817" y="657860"/>
                </a:lnTo>
                <a:lnTo>
                  <a:pt x="618820" y="665480"/>
                </a:lnTo>
                <a:lnTo>
                  <a:pt x="691762" y="665480"/>
                </a:lnTo>
                <a:lnTo>
                  <a:pt x="717216" y="640080"/>
                </a:lnTo>
                <a:close/>
              </a:path>
              <a:path w="947420" h="943610">
                <a:moveTo>
                  <a:pt x="555205" y="633730"/>
                </a:moveTo>
                <a:lnTo>
                  <a:pt x="502894" y="633730"/>
                </a:lnTo>
                <a:lnTo>
                  <a:pt x="496303" y="640080"/>
                </a:lnTo>
                <a:lnTo>
                  <a:pt x="496303" y="656590"/>
                </a:lnTo>
                <a:lnTo>
                  <a:pt x="502894" y="662940"/>
                </a:lnTo>
                <a:lnTo>
                  <a:pt x="555205" y="662940"/>
                </a:lnTo>
                <a:lnTo>
                  <a:pt x="561797" y="656590"/>
                </a:lnTo>
                <a:lnTo>
                  <a:pt x="561797" y="640080"/>
                </a:lnTo>
                <a:lnTo>
                  <a:pt x="555205" y="633730"/>
                </a:lnTo>
                <a:close/>
              </a:path>
              <a:path w="947420" h="943610">
                <a:moveTo>
                  <a:pt x="764070" y="287020"/>
                </a:moveTo>
                <a:lnTo>
                  <a:pt x="355079" y="287020"/>
                </a:lnTo>
                <a:lnTo>
                  <a:pt x="323410" y="293370"/>
                </a:lnTo>
                <a:lnTo>
                  <a:pt x="297522" y="309880"/>
                </a:lnTo>
                <a:lnTo>
                  <a:pt x="280055" y="336550"/>
                </a:lnTo>
                <a:lnTo>
                  <a:pt x="273646" y="368300"/>
                </a:lnTo>
                <a:lnTo>
                  <a:pt x="273646" y="598170"/>
                </a:lnTo>
                <a:lnTo>
                  <a:pt x="269419" y="618490"/>
                </a:lnTo>
                <a:lnTo>
                  <a:pt x="257903" y="636270"/>
                </a:lnTo>
                <a:lnTo>
                  <a:pt x="240851" y="647700"/>
                </a:lnTo>
                <a:lnTo>
                  <a:pt x="220014" y="651510"/>
                </a:lnTo>
                <a:lnTo>
                  <a:pt x="436698" y="651510"/>
                </a:lnTo>
                <a:lnTo>
                  <a:pt x="436778" y="368300"/>
                </a:lnTo>
                <a:lnTo>
                  <a:pt x="425875" y="327660"/>
                </a:lnTo>
                <a:lnTo>
                  <a:pt x="417995" y="316230"/>
                </a:lnTo>
                <a:lnTo>
                  <a:pt x="812469" y="316230"/>
                </a:lnTo>
                <a:lnTo>
                  <a:pt x="803836" y="303530"/>
                </a:lnTo>
                <a:lnTo>
                  <a:pt x="785954" y="290830"/>
                </a:lnTo>
                <a:lnTo>
                  <a:pt x="764070" y="287020"/>
                </a:lnTo>
                <a:close/>
              </a:path>
              <a:path w="947420" h="943610">
                <a:moveTo>
                  <a:pt x="581469" y="553720"/>
                </a:moveTo>
                <a:lnTo>
                  <a:pt x="502894" y="553720"/>
                </a:lnTo>
                <a:lnTo>
                  <a:pt x="496303" y="560070"/>
                </a:lnTo>
                <a:lnTo>
                  <a:pt x="496303" y="576580"/>
                </a:lnTo>
                <a:lnTo>
                  <a:pt x="502894" y="582930"/>
                </a:lnTo>
                <a:lnTo>
                  <a:pt x="581469" y="582930"/>
                </a:lnTo>
                <a:lnTo>
                  <a:pt x="588060" y="576580"/>
                </a:lnTo>
                <a:lnTo>
                  <a:pt x="588060" y="560070"/>
                </a:lnTo>
                <a:lnTo>
                  <a:pt x="581469" y="553720"/>
                </a:lnTo>
                <a:close/>
              </a:path>
              <a:path w="947420" h="943610">
                <a:moveTo>
                  <a:pt x="936161" y="458470"/>
                </a:moveTo>
                <a:lnTo>
                  <a:pt x="899553" y="458470"/>
                </a:lnTo>
                <a:lnTo>
                  <a:pt x="907110" y="466090"/>
                </a:lnTo>
                <a:lnTo>
                  <a:pt x="909599" y="468630"/>
                </a:lnTo>
                <a:lnTo>
                  <a:pt x="909599" y="473710"/>
                </a:lnTo>
                <a:lnTo>
                  <a:pt x="907110" y="476250"/>
                </a:lnTo>
                <a:lnTo>
                  <a:pt x="868095" y="514350"/>
                </a:lnTo>
                <a:lnTo>
                  <a:pt x="862342" y="520700"/>
                </a:lnTo>
                <a:lnTo>
                  <a:pt x="862342" y="529590"/>
                </a:lnTo>
                <a:lnTo>
                  <a:pt x="871067" y="538480"/>
                </a:lnTo>
                <a:lnTo>
                  <a:pt x="874737" y="539750"/>
                </a:lnTo>
                <a:lnTo>
                  <a:pt x="882230" y="539750"/>
                </a:lnTo>
                <a:lnTo>
                  <a:pt x="927900" y="496570"/>
                </a:lnTo>
                <a:lnTo>
                  <a:pt x="938514" y="471170"/>
                </a:lnTo>
                <a:lnTo>
                  <a:pt x="936161" y="458470"/>
                </a:lnTo>
                <a:close/>
              </a:path>
              <a:path w="947420" h="943610">
                <a:moveTo>
                  <a:pt x="663105" y="473710"/>
                </a:moveTo>
                <a:lnTo>
                  <a:pt x="502894" y="473710"/>
                </a:lnTo>
                <a:lnTo>
                  <a:pt x="496303" y="480060"/>
                </a:lnTo>
                <a:lnTo>
                  <a:pt x="496303" y="496570"/>
                </a:lnTo>
                <a:lnTo>
                  <a:pt x="502894" y="502920"/>
                </a:lnTo>
                <a:lnTo>
                  <a:pt x="663105" y="502920"/>
                </a:lnTo>
                <a:lnTo>
                  <a:pt x="669696" y="496570"/>
                </a:lnTo>
                <a:lnTo>
                  <a:pt x="669696" y="480060"/>
                </a:lnTo>
                <a:lnTo>
                  <a:pt x="663105" y="473710"/>
                </a:lnTo>
                <a:close/>
              </a:path>
              <a:path w="947420" h="943610">
                <a:moveTo>
                  <a:pt x="725055" y="392430"/>
                </a:moveTo>
                <a:lnTo>
                  <a:pt x="502894" y="392430"/>
                </a:lnTo>
                <a:lnTo>
                  <a:pt x="496303" y="400050"/>
                </a:lnTo>
                <a:lnTo>
                  <a:pt x="496303" y="415290"/>
                </a:lnTo>
                <a:lnTo>
                  <a:pt x="502894" y="422910"/>
                </a:lnTo>
                <a:lnTo>
                  <a:pt x="725055" y="422910"/>
                </a:lnTo>
                <a:lnTo>
                  <a:pt x="731647" y="415290"/>
                </a:lnTo>
                <a:lnTo>
                  <a:pt x="731647" y="400050"/>
                </a:lnTo>
                <a:lnTo>
                  <a:pt x="725055" y="392430"/>
                </a:lnTo>
                <a:close/>
              </a:path>
              <a:path w="947420" h="943610">
                <a:moveTo>
                  <a:pt x="929452" y="372110"/>
                </a:moveTo>
                <a:lnTo>
                  <a:pt x="883272" y="372110"/>
                </a:lnTo>
                <a:lnTo>
                  <a:pt x="893331" y="377190"/>
                </a:lnTo>
                <a:lnTo>
                  <a:pt x="901812" y="383540"/>
                </a:lnTo>
                <a:lnTo>
                  <a:pt x="908748" y="392430"/>
                </a:lnTo>
                <a:lnTo>
                  <a:pt x="914171" y="402590"/>
                </a:lnTo>
                <a:lnTo>
                  <a:pt x="899553" y="417830"/>
                </a:lnTo>
                <a:lnTo>
                  <a:pt x="940496" y="417830"/>
                </a:lnTo>
                <a:lnTo>
                  <a:pt x="945565" y="412750"/>
                </a:lnTo>
                <a:lnTo>
                  <a:pt x="947089" y="407670"/>
                </a:lnTo>
                <a:lnTo>
                  <a:pt x="945426" y="402590"/>
                </a:lnTo>
                <a:lnTo>
                  <a:pt x="936144" y="381000"/>
                </a:lnTo>
                <a:lnTo>
                  <a:pt x="929452" y="372110"/>
                </a:lnTo>
                <a:close/>
              </a:path>
              <a:path w="947420" h="943610">
                <a:moveTo>
                  <a:pt x="878624" y="339090"/>
                </a:moveTo>
                <a:lnTo>
                  <a:pt x="873010" y="340360"/>
                </a:lnTo>
                <a:lnTo>
                  <a:pt x="869061" y="344170"/>
                </a:lnTo>
                <a:lnTo>
                  <a:pt x="837247" y="375920"/>
                </a:lnTo>
                <a:lnTo>
                  <a:pt x="820420" y="392430"/>
                </a:lnTo>
                <a:lnTo>
                  <a:pt x="874824" y="392430"/>
                </a:lnTo>
                <a:lnTo>
                  <a:pt x="868641" y="386080"/>
                </a:lnTo>
                <a:lnTo>
                  <a:pt x="883272" y="372110"/>
                </a:lnTo>
                <a:lnTo>
                  <a:pt x="929452" y="372110"/>
                </a:lnTo>
                <a:lnTo>
                  <a:pt x="922761" y="363220"/>
                </a:lnTo>
                <a:lnTo>
                  <a:pt x="905308" y="349250"/>
                </a:lnTo>
                <a:lnTo>
                  <a:pt x="883818" y="340360"/>
                </a:lnTo>
                <a:lnTo>
                  <a:pt x="878624" y="339090"/>
                </a:lnTo>
                <a:close/>
              </a:path>
              <a:path w="947420" h="943610">
                <a:moveTo>
                  <a:pt x="551752" y="29210"/>
                </a:moveTo>
                <a:lnTo>
                  <a:pt x="502475" y="29210"/>
                </a:lnTo>
                <a:lnTo>
                  <a:pt x="513305" y="31750"/>
                </a:lnTo>
                <a:lnTo>
                  <a:pt x="522136" y="36829"/>
                </a:lnTo>
                <a:lnTo>
                  <a:pt x="528084" y="45720"/>
                </a:lnTo>
                <a:lnTo>
                  <a:pt x="530263" y="57150"/>
                </a:lnTo>
                <a:lnTo>
                  <a:pt x="530263" y="287020"/>
                </a:lnTo>
                <a:lnTo>
                  <a:pt x="559777" y="287020"/>
                </a:lnTo>
                <a:lnTo>
                  <a:pt x="559777" y="57150"/>
                </a:lnTo>
                <a:lnTo>
                  <a:pt x="555266" y="34290"/>
                </a:lnTo>
                <a:lnTo>
                  <a:pt x="551752" y="29210"/>
                </a:lnTo>
                <a:close/>
              </a:path>
              <a:path w="947420" h="943610">
                <a:moveTo>
                  <a:pt x="737946" y="0"/>
                </a:moveTo>
                <a:lnTo>
                  <a:pt x="691455" y="8890"/>
                </a:lnTo>
                <a:lnTo>
                  <a:pt x="653429" y="34290"/>
                </a:lnTo>
                <a:lnTo>
                  <a:pt x="627759" y="72390"/>
                </a:lnTo>
                <a:lnTo>
                  <a:pt x="618337" y="119379"/>
                </a:lnTo>
                <a:lnTo>
                  <a:pt x="627750" y="165100"/>
                </a:lnTo>
                <a:lnTo>
                  <a:pt x="653405" y="203200"/>
                </a:lnTo>
                <a:lnTo>
                  <a:pt x="691428" y="228600"/>
                </a:lnTo>
                <a:lnTo>
                  <a:pt x="737946" y="238760"/>
                </a:lnTo>
                <a:lnTo>
                  <a:pt x="784351" y="228600"/>
                </a:lnTo>
                <a:lnTo>
                  <a:pt x="822313" y="203200"/>
                </a:lnTo>
                <a:lnTo>
                  <a:pt x="836837" y="181610"/>
                </a:lnTo>
                <a:lnTo>
                  <a:pt x="729703" y="181610"/>
                </a:lnTo>
                <a:lnTo>
                  <a:pt x="723188" y="175260"/>
                </a:lnTo>
                <a:lnTo>
                  <a:pt x="723188" y="133350"/>
                </a:lnTo>
                <a:lnTo>
                  <a:pt x="681685" y="133350"/>
                </a:lnTo>
                <a:lnTo>
                  <a:pt x="675030" y="127000"/>
                </a:lnTo>
                <a:lnTo>
                  <a:pt x="675030" y="110490"/>
                </a:lnTo>
                <a:lnTo>
                  <a:pt x="681685" y="104140"/>
                </a:lnTo>
                <a:lnTo>
                  <a:pt x="723188" y="104140"/>
                </a:lnTo>
                <a:lnTo>
                  <a:pt x="723188" y="62229"/>
                </a:lnTo>
                <a:lnTo>
                  <a:pt x="729703" y="55879"/>
                </a:lnTo>
                <a:lnTo>
                  <a:pt x="836837" y="55879"/>
                </a:lnTo>
                <a:lnTo>
                  <a:pt x="822313" y="34290"/>
                </a:lnTo>
                <a:lnTo>
                  <a:pt x="784351" y="8890"/>
                </a:lnTo>
                <a:lnTo>
                  <a:pt x="737946" y="0"/>
                </a:lnTo>
                <a:close/>
              </a:path>
              <a:path w="947420" h="943610">
                <a:moveTo>
                  <a:pt x="348983" y="62229"/>
                </a:moveTo>
                <a:lnTo>
                  <a:pt x="337756" y="62229"/>
                </a:lnTo>
                <a:lnTo>
                  <a:pt x="332549" y="66040"/>
                </a:lnTo>
                <a:lnTo>
                  <a:pt x="312178" y="107950"/>
                </a:lnTo>
                <a:lnTo>
                  <a:pt x="271983" y="113029"/>
                </a:lnTo>
                <a:lnTo>
                  <a:pt x="266369" y="114300"/>
                </a:lnTo>
                <a:lnTo>
                  <a:pt x="261797" y="118110"/>
                </a:lnTo>
                <a:lnTo>
                  <a:pt x="258203" y="128270"/>
                </a:lnTo>
                <a:lnTo>
                  <a:pt x="259651" y="134620"/>
                </a:lnTo>
                <a:lnTo>
                  <a:pt x="263817" y="138430"/>
                </a:lnTo>
                <a:lnTo>
                  <a:pt x="292773" y="166370"/>
                </a:lnTo>
                <a:lnTo>
                  <a:pt x="285991" y="207010"/>
                </a:lnTo>
                <a:lnTo>
                  <a:pt x="284949" y="212090"/>
                </a:lnTo>
                <a:lnTo>
                  <a:pt x="287299" y="217170"/>
                </a:lnTo>
                <a:lnTo>
                  <a:pt x="291871" y="220980"/>
                </a:lnTo>
                <a:lnTo>
                  <a:pt x="296316" y="224790"/>
                </a:lnTo>
                <a:lnTo>
                  <a:pt x="302336" y="224790"/>
                </a:lnTo>
                <a:lnTo>
                  <a:pt x="307403" y="222250"/>
                </a:lnTo>
                <a:lnTo>
                  <a:pt x="343293" y="203200"/>
                </a:lnTo>
                <a:lnTo>
                  <a:pt x="399958" y="203200"/>
                </a:lnTo>
                <a:lnTo>
                  <a:pt x="393674" y="166370"/>
                </a:lnTo>
                <a:lnTo>
                  <a:pt x="422783" y="138430"/>
                </a:lnTo>
                <a:lnTo>
                  <a:pt x="426796" y="134620"/>
                </a:lnTo>
                <a:lnTo>
                  <a:pt x="428256" y="128270"/>
                </a:lnTo>
                <a:lnTo>
                  <a:pt x="424929" y="118110"/>
                </a:lnTo>
                <a:lnTo>
                  <a:pt x="420217" y="114300"/>
                </a:lnTo>
                <a:lnTo>
                  <a:pt x="414743" y="113029"/>
                </a:lnTo>
                <a:lnTo>
                  <a:pt x="374548" y="107950"/>
                </a:lnTo>
                <a:lnTo>
                  <a:pt x="356666" y="71120"/>
                </a:lnTo>
                <a:lnTo>
                  <a:pt x="354177" y="66040"/>
                </a:lnTo>
                <a:lnTo>
                  <a:pt x="348983" y="62229"/>
                </a:lnTo>
                <a:close/>
              </a:path>
              <a:path w="947420" h="943610">
                <a:moveTo>
                  <a:pt x="399958" y="203200"/>
                </a:moveTo>
                <a:lnTo>
                  <a:pt x="343293" y="203200"/>
                </a:lnTo>
                <a:lnTo>
                  <a:pt x="379196" y="222250"/>
                </a:lnTo>
                <a:lnTo>
                  <a:pt x="381266" y="223520"/>
                </a:lnTo>
                <a:lnTo>
                  <a:pt x="392226" y="223520"/>
                </a:lnTo>
                <a:lnTo>
                  <a:pt x="394716" y="220980"/>
                </a:lnTo>
                <a:lnTo>
                  <a:pt x="399288" y="217170"/>
                </a:lnTo>
                <a:lnTo>
                  <a:pt x="401510" y="212090"/>
                </a:lnTo>
                <a:lnTo>
                  <a:pt x="400608" y="207010"/>
                </a:lnTo>
                <a:lnTo>
                  <a:pt x="399958" y="203200"/>
                </a:lnTo>
                <a:close/>
              </a:path>
              <a:path w="947420" h="943610">
                <a:moveTo>
                  <a:pt x="836837" y="55879"/>
                </a:moveTo>
                <a:lnTo>
                  <a:pt x="746061" y="55879"/>
                </a:lnTo>
                <a:lnTo>
                  <a:pt x="752703" y="62229"/>
                </a:lnTo>
                <a:lnTo>
                  <a:pt x="752703" y="104140"/>
                </a:lnTo>
                <a:lnTo>
                  <a:pt x="794080" y="104140"/>
                </a:lnTo>
                <a:lnTo>
                  <a:pt x="800735" y="110490"/>
                </a:lnTo>
                <a:lnTo>
                  <a:pt x="800735" y="127000"/>
                </a:lnTo>
                <a:lnTo>
                  <a:pt x="794080" y="133350"/>
                </a:lnTo>
                <a:lnTo>
                  <a:pt x="752703" y="133350"/>
                </a:lnTo>
                <a:lnTo>
                  <a:pt x="752703" y="175260"/>
                </a:lnTo>
                <a:lnTo>
                  <a:pt x="746061" y="181610"/>
                </a:lnTo>
                <a:lnTo>
                  <a:pt x="836837" y="181610"/>
                </a:lnTo>
                <a:lnTo>
                  <a:pt x="847943" y="165100"/>
                </a:lnTo>
                <a:lnTo>
                  <a:pt x="857351" y="119379"/>
                </a:lnTo>
                <a:lnTo>
                  <a:pt x="847943" y="72390"/>
                </a:lnTo>
                <a:lnTo>
                  <a:pt x="836837" y="55879"/>
                </a:lnTo>
                <a:close/>
              </a:path>
            </a:pathLst>
          </a:custGeom>
          <a:solidFill>
            <a:srgbClr val="2B57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22870" y="4221467"/>
            <a:ext cx="916305" cy="944880"/>
          </a:xfrm>
          <a:custGeom>
            <a:avLst/>
            <a:gdLst/>
            <a:ahLst/>
            <a:cxnLst/>
            <a:rect l="l" t="t" r="r" b="b"/>
            <a:pathLst>
              <a:path w="916305" h="944879">
                <a:moveTo>
                  <a:pt x="126352" y="455218"/>
                </a:moveTo>
                <a:lnTo>
                  <a:pt x="90017" y="455218"/>
                </a:lnTo>
                <a:lnTo>
                  <a:pt x="86868" y="453644"/>
                </a:lnTo>
                <a:lnTo>
                  <a:pt x="41071" y="407835"/>
                </a:lnTo>
                <a:lnTo>
                  <a:pt x="0" y="407835"/>
                </a:lnTo>
                <a:lnTo>
                  <a:pt x="0" y="534187"/>
                </a:lnTo>
                <a:lnTo>
                  <a:pt x="4978" y="558711"/>
                </a:lnTo>
                <a:lnTo>
                  <a:pt x="18554" y="578802"/>
                </a:lnTo>
                <a:lnTo>
                  <a:pt x="38646" y="592378"/>
                </a:lnTo>
                <a:lnTo>
                  <a:pt x="63169" y="597357"/>
                </a:lnTo>
                <a:lnTo>
                  <a:pt x="87693" y="592378"/>
                </a:lnTo>
                <a:lnTo>
                  <a:pt x="107784" y="578802"/>
                </a:lnTo>
                <a:lnTo>
                  <a:pt x="121361" y="558711"/>
                </a:lnTo>
                <a:lnTo>
                  <a:pt x="126352" y="534187"/>
                </a:lnTo>
                <a:lnTo>
                  <a:pt x="126352" y="455218"/>
                </a:lnTo>
                <a:close/>
              </a:path>
              <a:path w="916305" h="944879">
                <a:moveTo>
                  <a:pt x="126352" y="218325"/>
                </a:moveTo>
                <a:lnTo>
                  <a:pt x="0" y="218325"/>
                </a:lnTo>
                <a:lnTo>
                  <a:pt x="0" y="376250"/>
                </a:lnTo>
                <a:lnTo>
                  <a:pt x="52120" y="376250"/>
                </a:lnTo>
                <a:lnTo>
                  <a:pt x="55283" y="377837"/>
                </a:lnTo>
                <a:lnTo>
                  <a:pt x="101079" y="423633"/>
                </a:lnTo>
                <a:lnTo>
                  <a:pt x="126352" y="423633"/>
                </a:lnTo>
                <a:lnTo>
                  <a:pt x="126352" y="218325"/>
                </a:lnTo>
                <a:close/>
              </a:path>
              <a:path w="916305" h="944879">
                <a:moveTo>
                  <a:pt x="379031" y="276758"/>
                </a:moveTo>
                <a:lnTo>
                  <a:pt x="377444" y="273608"/>
                </a:lnTo>
                <a:lnTo>
                  <a:pt x="265315" y="161480"/>
                </a:lnTo>
                <a:lnTo>
                  <a:pt x="211632" y="107784"/>
                </a:lnTo>
                <a:lnTo>
                  <a:pt x="216369" y="103047"/>
                </a:lnTo>
                <a:lnTo>
                  <a:pt x="219913" y="97815"/>
                </a:lnTo>
                <a:lnTo>
                  <a:pt x="221107" y="91998"/>
                </a:lnTo>
                <a:lnTo>
                  <a:pt x="219913" y="86169"/>
                </a:lnTo>
                <a:lnTo>
                  <a:pt x="216369" y="80937"/>
                </a:lnTo>
                <a:lnTo>
                  <a:pt x="153200" y="17767"/>
                </a:lnTo>
                <a:lnTo>
                  <a:pt x="133210" y="4445"/>
                </a:lnTo>
                <a:lnTo>
                  <a:pt x="110553" y="0"/>
                </a:lnTo>
                <a:lnTo>
                  <a:pt x="87896" y="4445"/>
                </a:lnTo>
                <a:lnTo>
                  <a:pt x="67919" y="17767"/>
                </a:lnTo>
                <a:lnTo>
                  <a:pt x="54584" y="37757"/>
                </a:lnTo>
                <a:lnTo>
                  <a:pt x="50139" y="60413"/>
                </a:lnTo>
                <a:lnTo>
                  <a:pt x="54584" y="83058"/>
                </a:lnTo>
                <a:lnTo>
                  <a:pt x="67919" y="103047"/>
                </a:lnTo>
                <a:lnTo>
                  <a:pt x="134239" y="169367"/>
                </a:lnTo>
                <a:lnTo>
                  <a:pt x="138976" y="170954"/>
                </a:lnTo>
                <a:lnTo>
                  <a:pt x="145300" y="170954"/>
                </a:lnTo>
                <a:lnTo>
                  <a:pt x="150037" y="169367"/>
                </a:lnTo>
                <a:lnTo>
                  <a:pt x="157937" y="161480"/>
                </a:lnTo>
                <a:lnTo>
                  <a:pt x="323748" y="327304"/>
                </a:lnTo>
                <a:lnTo>
                  <a:pt x="326910" y="328879"/>
                </a:lnTo>
                <a:lnTo>
                  <a:pt x="372706" y="328879"/>
                </a:lnTo>
                <a:lnTo>
                  <a:pt x="379031" y="322554"/>
                </a:lnTo>
                <a:lnTo>
                  <a:pt x="379031" y="276758"/>
                </a:lnTo>
                <a:close/>
              </a:path>
              <a:path w="916305" h="944879">
                <a:moveTo>
                  <a:pt x="392772" y="438962"/>
                </a:moveTo>
                <a:lnTo>
                  <a:pt x="372287" y="382549"/>
                </a:lnTo>
                <a:lnTo>
                  <a:pt x="347840" y="360870"/>
                </a:lnTo>
                <a:lnTo>
                  <a:pt x="340144" y="362343"/>
                </a:lnTo>
                <a:lnTo>
                  <a:pt x="334810" y="366776"/>
                </a:lnTo>
                <a:lnTo>
                  <a:pt x="325081" y="382549"/>
                </a:lnTo>
                <a:lnTo>
                  <a:pt x="312699" y="408825"/>
                </a:lnTo>
                <a:lnTo>
                  <a:pt x="305041" y="438962"/>
                </a:lnTo>
                <a:lnTo>
                  <a:pt x="309537" y="466267"/>
                </a:lnTo>
                <a:lnTo>
                  <a:pt x="314375" y="473481"/>
                </a:lnTo>
                <a:lnTo>
                  <a:pt x="322173" y="480098"/>
                </a:lnTo>
                <a:lnTo>
                  <a:pt x="333527" y="484936"/>
                </a:lnTo>
                <a:lnTo>
                  <a:pt x="349021" y="486803"/>
                </a:lnTo>
                <a:lnTo>
                  <a:pt x="364515" y="484936"/>
                </a:lnTo>
                <a:lnTo>
                  <a:pt x="375869" y="480098"/>
                </a:lnTo>
                <a:lnTo>
                  <a:pt x="383667" y="473481"/>
                </a:lnTo>
                <a:lnTo>
                  <a:pt x="388505" y="466267"/>
                </a:lnTo>
                <a:lnTo>
                  <a:pt x="392772" y="438962"/>
                </a:lnTo>
                <a:close/>
              </a:path>
              <a:path w="916305" h="944879">
                <a:moveTo>
                  <a:pt x="410616" y="628942"/>
                </a:moveTo>
                <a:lnTo>
                  <a:pt x="12" y="628942"/>
                </a:lnTo>
                <a:lnTo>
                  <a:pt x="12" y="660527"/>
                </a:lnTo>
                <a:lnTo>
                  <a:pt x="410616" y="660527"/>
                </a:lnTo>
                <a:lnTo>
                  <a:pt x="410616" y="628942"/>
                </a:lnTo>
                <a:close/>
              </a:path>
              <a:path w="916305" h="944879">
                <a:moveTo>
                  <a:pt x="615911" y="581571"/>
                </a:moveTo>
                <a:lnTo>
                  <a:pt x="584339" y="581571"/>
                </a:lnTo>
                <a:lnTo>
                  <a:pt x="584339" y="644728"/>
                </a:lnTo>
                <a:lnTo>
                  <a:pt x="615911" y="644728"/>
                </a:lnTo>
                <a:lnTo>
                  <a:pt x="615911" y="581571"/>
                </a:lnTo>
                <a:close/>
              </a:path>
              <a:path w="916305" h="944879">
                <a:moveTo>
                  <a:pt x="615924" y="676313"/>
                </a:moveTo>
                <a:lnTo>
                  <a:pt x="584327" y="676313"/>
                </a:lnTo>
                <a:lnTo>
                  <a:pt x="584327" y="733171"/>
                </a:lnTo>
                <a:lnTo>
                  <a:pt x="590651" y="739482"/>
                </a:lnTo>
                <a:lnTo>
                  <a:pt x="609600" y="739482"/>
                </a:lnTo>
                <a:lnTo>
                  <a:pt x="615924" y="733171"/>
                </a:lnTo>
                <a:lnTo>
                  <a:pt x="615924" y="676313"/>
                </a:lnTo>
                <a:close/>
              </a:path>
              <a:path w="916305" h="944879">
                <a:moveTo>
                  <a:pt x="615924" y="493115"/>
                </a:moveTo>
                <a:lnTo>
                  <a:pt x="609600" y="486803"/>
                </a:lnTo>
                <a:lnTo>
                  <a:pt x="590651" y="486803"/>
                </a:lnTo>
                <a:lnTo>
                  <a:pt x="584327" y="493115"/>
                </a:lnTo>
                <a:lnTo>
                  <a:pt x="584327" y="549973"/>
                </a:lnTo>
                <a:lnTo>
                  <a:pt x="615924" y="549973"/>
                </a:lnTo>
                <a:lnTo>
                  <a:pt x="615924" y="493115"/>
                </a:lnTo>
                <a:close/>
              </a:path>
              <a:path w="916305" h="944879">
                <a:moveTo>
                  <a:pt x="694880" y="423633"/>
                </a:moveTo>
                <a:lnTo>
                  <a:pt x="692391" y="411378"/>
                </a:lnTo>
                <a:lnTo>
                  <a:pt x="685596" y="401332"/>
                </a:lnTo>
                <a:lnTo>
                  <a:pt x="675563" y="394550"/>
                </a:lnTo>
                <a:lnTo>
                  <a:pt x="663295" y="392049"/>
                </a:lnTo>
                <a:lnTo>
                  <a:pt x="647509" y="392049"/>
                </a:lnTo>
                <a:lnTo>
                  <a:pt x="647509" y="502602"/>
                </a:lnTo>
                <a:lnTo>
                  <a:pt x="647509" y="723696"/>
                </a:lnTo>
                <a:lnTo>
                  <a:pt x="643877" y="742429"/>
                </a:lnTo>
                <a:lnTo>
                  <a:pt x="633882" y="757453"/>
                </a:lnTo>
                <a:lnTo>
                  <a:pt x="618858" y="767448"/>
                </a:lnTo>
                <a:lnTo>
                  <a:pt x="600125" y="771067"/>
                </a:lnTo>
                <a:lnTo>
                  <a:pt x="581393" y="767448"/>
                </a:lnTo>
                <a:lnTo>
                  <a:pt x="566369" y="757453"/>
                </a:lnTo>
                <a:lnTo>
                  <a:pt x="556361" y="742429"/>
                </a:lnTo>
                <a:lnTo>
                  <a:pt x="552742" y="723696"/>
                </a:lnTo>
                <a:lnTo>
                  <a:pt x="552742" y="502602"/>
                </a:lnTo>
                <a:lnTo>
                  <a:pt x="556361" y="483882"/>
                </a:lnTo>
                <a:lnTo>
                  <a:pt x="566369" y="468845"/>
                </a:lnTo>
                <a:lnTo>
                  <a:pt x="581393" y="458851"/>
                </a:lnTo>
                <a:lnTo>
                  <a:pt x="600125" y="455218"/>
                </a:lnTo>
                <a:lnTo>
                  <a:pt x="618858" y="458851"/>
                </a:lnTo>
                <a:lnTo>
                  <a:pt x="633882" y="468845"/>
                </a:lnTo>
                <a:lnTo>
                  <a:pt x="643877" y="483882"/>
                </a:lnTo>
                <a:lnTo>
                  <a:pt x="647509" y="502602"/>
                </a:lnTo>
                <a:lnTo>
                  <a:pt x="647509" y="392049"/>
                </a:lnTo>
                <a:lnTo>
                  <a:pt x="536956" y="392049"/>
                </a:lnTo>
                <a:lnTo>
                  <a:pt x="524687" y="394550"/>
                </a:lnTo>
                <a:lnTo>
                  <a:pt x="514642" y="401332"/>
                </a:lnTo>
                <a:lnTo>
                  <a:pt x="507860" y="411378"/>
                </a:lnTo>
                <a:lnTo>
                  <a:pt x="505371" y="423633"/>
                </a:lnTo>
                <a:lnTo>
                  <a:pt x="505371" y="913206"/>
                </a:lnTo>
                <a:lnTo>
                  <a:pt x="507860" y="925474"/>
                </a:lnTo>
                <a:lnTo>
                  <a:pt x="514642" y="935520"/>
                </a:lnTo>
                <a:lnTo>
                  <a:pt x="524687" y="942301"/>
                </a:lnTo>
                <a:lnTo>
                  <a:pt x="536956" y="944791"/>
                </a:lnTo>
                <a:lnTo>
                  <a:pt x="663295" y="944791"/>
                </a:lnTo>
                <a:lnTo>
                  <a:pt x="675563" y="942301"/>
                </a:lnTo>
                <a:lnTo>
                  <a:pt x="685596" y="935520"/>
                </a:lnTo>
                <a:lnTo>
                  <a:pt x="692391" y="925474"/>
                </a:lnTo>
                <a:lnTo>
                  <a:pt x="694880" y="913206"/>
                </a:lnTo>
                <a:lnTo>
                  <a:pt x="694880" y="771067"/>
                </a:lnTo>
                <a:lnTo>
                  <a:pt x="694880" y="455218"/>
                </a:lnTo>
                <a:lnTo>
                  <a:pt x="694880" y="423633"/>
                </a:lnTo>
                <a:close/>
              </a:path>
              <a:path w="916305" h="944879">
                <a:moveTo>
                  <a:pt x="803846" y="147256"/>
                </a:moveTo>
                <a:lnTo>
                  <a:pt x="775423" y="133045"/>
                </a:lnTo>
                <a:lnTo>
                  <a:pt x="742264" y="200952"/>
                </a:lnTo>
                <a:lnTo>
                  <a:pt x="712216" y="158102"/>
                </a:lnTo>
                <a:lnTo>
                  <a:pt x="676694" y="120561"/>
                </a:lnTo>
                <a:lnTo>
                  <a:pt x="636422" y="88785"/>
                </a:lnTo>
                <a:lnTo>
                  <a:pt x="592124" y="63258"/>
                </a:lnTo>
                <a:lnTo>
                  <a:pt x="584911" y="60413"/>
                </a:lnTo>
                <a:lnTo>
                  <a:pt x="544499" y="44437"/>
                </a:lnTo>
                <a:lnTo>
                  <a:pt x="494284" y="32804"/>
                </a:lnTo>
                <a:lnTo>
                  <a:pt x="442201" y="28816"/>
                </a:lnTo>
                <a:lnTo>
                  <a:pt x="403453" y="30899"/>
                </a:lnTo>
                <a:lnTo>
                  <a:pt x="365607" y="37109"/>
                </a:lnTo>
                <a:lnTo>
                  <a:pt x="328930" y="47472"/>
                </a:lnTo>
                <a:lnTo>
                  <a:pt x="293751" y="61976"/>
                </a:lnTo>
                <a:lnTo>
                  <a:pt x="307962" y="90411"/>
                </a:lnTo>
                <a:lnTo>
                  <a:pt x="339598" y="77063"/>
                </a:lnTo>
                <a:lnTo>
                  <a:pt x="372706" y="67716"/>
                </a:lnTo>
                <a:lnTo>
                  <a:pt x="407009" y="62204"/>
                </a:lnTo>
                <a:lnTo>
                  <a:pt x="442163" y="60413"/>
                </a:lnTo>
                <a:lnTo>
                  <a:pt x="489064" y="64008"/>
                </a:lnTo>
                <a:lnTo>
                  <a:pt x="534441" y="74510"/>
                </a:lnTo>
                <a:lnTo>
                  <a:pt x="577621" y="91478"/>
                </a:lnTo>
                <a:lnTo>
                  <a:pt x="617855" y="114477"/>
                </a:lnTo>
                <a:lnTo>
                  <a:pt x="654456" y="143052"/>
                </a:lnTo>
                <a:lnTo>
                  <a:pt x="686676" y="176771"/>
                </a:lnTo>
                <a:lnTo>
                  <a:pt x="713828" y="215176"/>
                </a:lnTo>
                <a:lnTo>
                  <a:pt x="634873" y="204114"/>
                </a:lnTo>
                <a:lnTo>
                  <a:pt x="630135" y="235699"/>
                </a:lnTo>
                <a:lnTo>
                  <a:pt x="740676" y="251498"/>
                </a:lnTo>
                <a:lnTo>
                  <a:pt x="748576" y="251498"/>
                </a:lnTo>
                <a:lnTo>
                  <a:pt x="753313" y="248335"/>
                </a:lnTo>
                <a:lnTo>
                  <a:pt x="769886" y="215176"/>
                </a:lnTo>
                <a:lnTo>
                  <a:pt x="776998" y="200952"/>
                </a:lnTo>
                <a:lnTo>
                  <a:pt x="803846" y="147256"/>
                </a:lnTo>
                <a:close/>
              </a:path>
              <a:path w="916305" h="944879">
                <a:moveTo>
                  <a:pt x="837018" y="581558"/>
                </a:moveTo>
                <a:lnTo>
                  <a:pt x="805434" y="581558"/>
                </a:lnTo>
                <a:lnTo>
                  <a:pt x="805434" y="733171"/>
                </a:lnTo>
                <a:lnTo>
                  <a:pt x="811745" y="739482"/>
                </a:lnTo>
                <a:lnTo>
                  <a:pt x="830694" y="739482"/>
                </a:lnTo>
                <a:lnTo>
                  <a:pt x="837018" y="733171"/>
                </a:lnTo>
                <a:lnTo>
                  <a:pt x="837018" y="581558"/>
                </a:lnTo>
                <a:close/>
              </a:path>
              <a:path w="916305" h="944879">
                <a:moveTo>
                  <a:pt x="837018" y="493115"/>
                </a:moveTo>
                <a:lnTo>
                  <a:pt x="830694" y="486803"/>
                </a:lnTo>
                <a:lnTo>
                  <a:pt x="811745" y="486803"/>
                </a:lnTo>
                <a:lnTo>
                  <a:pt x="805434" y="493115"/>
                </a:lnTo>
                <a:lnTo>
                  <a:pt x="805434" y="549973"/>
                </a:lnTo>
                <a:lnTo>
                  <a:pt x="837018" y="549973"/>
                </a:lnTo>
                <a:lnTo>
                  <a:pt x="837018" y="493115"/>
                </a:lnTo>
                <a:close/>
              </a:path>
              <a:path w="916305" h="944879">
                <a:moveTo>
                  <a:pt x="915974" y="423633"/>
                </a:moveTo>
                <a:lnTo>
                  <a:pt x="913485" y="411378"/>
                </a:lnTo>
                <a:lnTo>
                  <a:pt x="906691" y="401332"/>
                </a:lnTo>
                <a:lnTo>
                  <a:pt x="896658" y="394550"/>
                </a:lnTo>
                <a:lnTo>
                  <a:pt x="884389" y="392049"/>
                </a:lnTo>
                <a:lnTo>
                  <a:pt x="868603" y="392049"/>
                </a:lnTo>
                <a:lnTo>
                  <a:pt x="868603" y="502602"/>
                </a:lnTo>
                <a:lnTo>
                  <a:pt x="868603" y="723696"/>
                </a:lnTo>
                <a:lnTo>
                  <a:pt x="864971" y="742429"/>
                </a:lnTo>
                <a:lnTo>
                  <a:pt x="854976" y="757453"/>
                </a:lnTo>
                <a:lnTo>
                  <a:pt x="839952" y="767448"/>
                </a:lnTo>
                <a:lnTo>
                  <a:pt x="821220" y="771067"/>
                </a:lnTo>
                <a:lnTo>
                  <a:pt x="802487" y="767448"/>
                </a:lnTo>
                <a:lnTo>
                  <a:pt x="787463" y="757453"/>
                </a:lnTo>
                <a:lnTo>
                  <a:pt x="777468" y="742429"/>
                </a:lnTo>
                <a:lnTo>
                  <a:pt x="773849" y="723696"/>
                </a:lnTo>
                <a:lnTo>
                  <a:pt x="773849" y="502602"/>
                </a:lnTo>
                <a:lnTo>
                  <a:pt x="777468" y="483882"/>
                </a:lnTo>
                <a:lnTo>
                  <a:pt x="787463" y="468845"/>
                </a:lnTo>
                <a:lnTo>
                  <a:pt x="802487" y="458851"/>
                </a:lnTo>
                <a:lnTo>
                  <a:pt x="821220" y="455218"/>
                </a:lnTo>
                <a:lnTo>
                  <a:pt x="839952" y="458851"/>
                </a:lnTo>
                <a:lnTo>
                  <a:pt x="854976" y="468845"/>
                </a:lnTo>
                <a:lnTo>
                  <a:pt x="864971" y="483882"/>
                </a:lnTo>
                <a:lnTo>
                  <a:pt x="868603" y="502602"/>
                </a:lnTo>
                <a:lnTo>
                  <a:pt x="868603" y="392049"/>
                </a:lnTo>
                <a:lnTo>
                  <a:pt x="758050" y="392049"/>
                </a:lnTo>
                <a:lnTo>
                  <a:pt x="745782" y="394550"/>
                </a:lnTo>
                <a:lnTo>
                  <a:pt x="735736" y="401332"/>
                </a:lnTo>
                <a:lnTo>
                  <a:pt x="728954" y="411378"/>
                </a:lnTo>
                <a:lnTo>
                  <a:pt x="726465" y="423633"/>
                </a:lnTo>
                <a:lnTo>
                  <a:pt x="726465" y="913206"/>
                </a:lnTo>
                <a:lnTo>
                  <a:pt x="728954" y="925474"/>
                </a:lnTo>
                <a:lnTo>
                  <a:pt x="735736" y="935520"/>
                </a:lnTo>
                <a:lnTo>
                  <a:pt x="745782" y="942301"/>
                </a:lnTo>
                <a:lnTo>
                  <a:pt x="758050" y="944791"/>
                </a:lnTo>
                <a:lnTo>
                  <a:pt x="884389" y="944791"/>
                </a:lnTo>
                <a:lnTo>
                  <a:pt x="896658" y="942301"/>
                </a:lnTo>
                <a:lnTo>
                  <a:pt x="906691" y="935520"/>
                </a:lnTo>
                <a:lnTo>
                  <a:pt x="913485" y="925474"/>
                </a:lnTo>
                <a:lnTo>
                  <a:pt x="915974" y="913206"/>
                </a:lnTo>
                <a:lnTo>
                  <a:pt x="915974" y="771067"/>
                </a:lnTo>
                <a:lnTo>
                  <a:pt x="915974" y="455218"/>
                </a:lnTo>
                <a:lnTo>
                  <a:pt x="915974" y="423633"/>
                </a:lnTo>
                <a:close/>
              </a:path>
            </a:pathLst>
          </a:custGeom>
          <a:solidFill>
            <a:srgbClr val="2B57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10183" y="1761127"/>
            <a:ext cx="988822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spc="265" dirty="0">
                <a:latin typeface="Lucida Sans Unicode"/>
                <a:cs typeface="Lucida Sans Unicode"/>
              </a:rPr>
              <a:t>Patient</a:t>
            </a:r>
            <a:r>
              <a:rPr sz="5000" spc="-235" dirty="0">
                <a:latin typeface="Lucida Sans Unicode"/>
                <a:cs typeface="Lucida Sans Unicode"/>
              </a:rPr>
              <a:t> </a:t>
            </a:r>
            <a:r>
              <a:rPr sz="5000" spc="305" dirty="0">
                <a:latin typeface="Lucida Sans Unicode"/>
                <a:cs typeface="Lucida Sans Unicode"/>
              </a:rPr>
              <a:t>Management</a:t>
            </a:r>
            <a:r>
              <a:rPr sz="5000" spc="-235" dirty="0">
                <a:latin typeface="Lucida Sans Unicode"/>
                <a:cs typeface="Lucida Sans Unicode"/>
              </a:rPr>
              <a:t> </a:t>
            </a:r>
            <a:r>
              <a:rPr sz="5000" spc="165" dirty="0">
                <a:latin typeface="Lucida Sans Unicode"/>
                <a:cs typeface="Lucida Sans Unicode"/>
              </a:rPr>
              <a:t>Features</a:t>
            </a:r>
            <a:endParaRPr sz="5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29775" y="923925"/>
            <a:ext cx="8658225" cy="19050"/>
          </a:xfrm>
          <a:custGeom>
            <a:avLst/>
            <a:gdLst/>
            <a:ahLst/>
            <a:cxnLst/>
            <a:rect l="l" t="t" r="r" b="b"/>
            <a:pathLst>
              <a:path w="8658225" h="19050">
                <a:moveTo>
                  <a:pt x="8658225" y="0"/>
                </a:moveTo>
                <a:lnTo>
                  <a:pt x="0" y="0"/>
                </a:lnTo>
                <a:lnTo>
                  <a:pt x="0" y="19050"/>
                </a:lnTo>
                <a:lnTo>
                  <a:pt x="8658225" y="19050"/>
                </a:lnTo>
                <a:lnTo>
                  <a:pt x="86582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617075" y="333678"/>
            <a:ext cx="328802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20" dirty="0">
                <a:latin typeface="Cambria"/>
                <a:cs typeface="Cambria"/>
              </a:rPr>
              <a:t>Core</a:t>
            </a:r>
            <a:r>
              <a:rPr sz="2000" spc="85" dirty="0">
                <a:latin typeface="Cambria"/>
                <a:cs typeface="Cambria"/>
              </a:rPr>
              <a:t> </a:t>
            </a:r>
            <a:r>
              <a:rPr sz="2000" spc="100" dirty="0">
                <a:latin typeface="Cambria"/>
                <a:cs typeface="Cambria"/>
              </a:rPr>
              <a:t>Management</a:t>
            </a:r>
            <a:r>
              <a:rPr sz="2000" spc="85" dirty="0">
                <a:latin typeface="Cambria"/>
                <a:cs typeface="Cambria"/>
              </a:rPr>
              <a:t> </a:t>
            </a:r>
            <a:r>
              <a:rPr sz="2000" spc="50" dirty="0">
                <a:latin typeface="Cambria"/>
                <a:cs typeface="Cambria"/>
              </a:rPr>
              <a:t>Features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68507" y="333863"/>
            <a:ext cx="1338580" cy="328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45" dirty="0">
                <a:latin typeface="Cambria"/>
                <a:cs typeface="Cambria"/>
              </a:rPr>
              <a:t>2/24/2026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00" dirty="0"/>
              <a:t>12.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787907" y="6291611"/>
            <a:ext cx="4314825" cy="1528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00" spc="95" dirty="0">
                <a:latin typeface="Cambria"/>
                <a:cs typeface="Cambria"/>
              </a:rPr>
              <a:t>Departmental</a:t>
            </a:r>
            <a:r>
              <a:rPr sz="2500" spc="135" dirty="0">
                <a:latin typeface="Cambria"/>
                <a:cs typeface="Cambria"/>
              </a:rPr>
              <a:t> </a:t>
            </a:r>
            <a:r>
              <a:rPr sz="2500" spc="85" dirty="0">
                <a:latin typeface="Cambria"/>
                <a:cs typeface="Cambria"/>
              </a:rPr>
              <a:t>Categorization</a:t>
            </a:r>
            <a:endParaRPr sz="2500">
              <a:latin typeface="Cambria"/>
              <a:cs typeface="Cambria"/>
            </a:endParaRPr>
          </a:p>
          <a:p>
            <a:pPr marL="12700" marR="15875">
              <a:lnSpc>
                <a:spcPct val="107700"/>
              </a:lnSpc>
              <a:spcBef>
                <a:spcPts val="1860"/>
              </a:spcBef>
            </a:pPr>
            <a:r>
              <a:rPr sz="1800" spc="75" dirty="0">
                <a:latin typeface="Cambria"/>
                <a:cs typeface="Cambria"/>
              </a:rPr>
              <a:t>Departments</a:t>
            </a:r>
            <a:r>
              <a:rPr sz="1800" spc="114" dirty="0">
                <a:latin typeface="Cambria"/>
                <a:cs typeface="Cambria"/>
              </a:rPr>
              <a:t> </a:t>
            </a:r>
            <a:r>
              <a:rPr sz="1800" spc="85" dirty="0">
                <a:latin typeface="Cambria"/>
                <a:cs typeface="Cambria"/>
              </a:rPr>
              <a:t>such</a:t>
            </a:r>
            <a:r>
              <a:rPr sz="1800" spc="114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as</a:t>
            </a:r>
            <a:r>
              <a:rPr sz="1800" spc="114" dirty="0">
                <a:latin typeface="Cambria"/>
                <a:cs typeface="Cambria"/>
              </a:rPr>
              <a:t> </a:t>
            </a:r>
            <a:r>
              <a:rPr sz="1800" spc="45" dirty="0">
                <a:latin typeface="Cambria"/>
                <a:cs typeface="Cambria"/>
              </a:rPr>
              <a:t>Cardiology, </a:t>
            </a:r>
            <a:r>
              <a:rPr sz="1800" spc="60" dirty="0">
                <a:latin typeface="Cambria"/>
                <a:cs typeface="Cambria"/>
              </a:rPr>
              <a:t>Neurology,</a:t>
            </a:r>
            <a:r>
              <a:rPr sz="1800" spc="75" dirty="0">
                <a:latin typeface="Cambria"/>
                <a:cs typeface="Cambria"/>
              </a:rPr>
              <a:t> </a:t>
            </a:r>
            <a:r>
              <a:rPr sz="1800" spc="70" dirty="0">
                <a:latin typeface="Cambria"/>
                <a:cs typeface="Cambria"/>
              </a:rPr>
              <a:t>Emergency,</a:t>
            </a:r>
            <a:r>
              <a:rPr sz="1800" spc="80" dirty="0">
                <a:latin typeface="Cambria"/>
                <a:cs typeface="Cambria"/>
              </a:rPr>
              <a:t> </a:t>
            </a:r>
            <a:r>
              <a:rPr sz="1800" spc="65" dirty="0">
                <a:latin typeface="Cambria"/>
                <a:cs typeface="Cambria"/>
              </a:rPr>
              <a:t>and</a:t>
            </a:r>
            <a:r>
              <a:rPr sz="1800" spc="80" dirty="0">
                <a:latin typeface="Cambria"/>
                <a:cs typeface="Cambria"/>
              </a:rPr>
              <a:t> </a:t>
            </a:r>
            <a:r>
              <a:rPr sz="1800" spc="75" dirty="0">
                <a:latin typeface="Cambria"/>
                <a:cs typeface="Cambria"/>
              </a:rPr>
              <a:t>Orthopedics </a:t>
            </a:r>
            <a:r>
              <a:rPr sz="1800" spc="60" dirty="0">
                <a:latin typeface="Cambria"/>
                <a:cs typeface="Cambria"/>
              </a:rPr>
              <a:t>group</a:t>
            </a:r>
            <a:r>
              <a:rPr sz="1800" spc="90" dirty="0">
                <a:latin typeface="Cambria"/>
                <a:cs typeface="Cambria"/>
              </a:rPr>
              <a:t> </a:t>
            </a:r>
            <a:r>
              <a:rPr sz="1800" spc="80" dirty="0">
                <a:latin typeface="Cambria"/>
                <a:cs typeface="Cambria"/>
              </a:rPr>
              <a:t>doctors</a:t>
            </a:r>
            <a:r>
              <a:rPr sz="1800" spc="9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by</a:t>
            </a:r>
            <a:r>
              <a:rPr sz="1800" spc="95" dirty="0">
                <a:latin typeface="Cambria"/>
                <a:cs typeface="Cambria"/>
              </a:rPr>
              <a:t> </a:t>
            </a:r>
            <a:r>
              <a:rPr sz="1800" spc="50" dirty="0">
                <a:latin typeface="Cambria"/>
                <a:cs typeface="Cambria"/>
              </a:rPr>
              <a:t>expertise.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45547" y="6291611"/>
            <a:ext cx="4512310" cy="12325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00" spc="80" dirty="0">
                <a:latin typeface="Cambria"/>
                <a:cs typeface="Cambria"/>
              </a:rPr>
              <a:t>Detailed</a:t>
            </a:r>
            <a:r>
              <a:rPr sz="2500" spc="120" dirty="0">
                <a:latin typeface="Cambria"/>
                <a:cs typeface="Cambria"/>
              </a:rPr>
              <a:t> </a:t>
            </a:r>
            <a:r>
              <a:rPr sz="2500" spc="125" dirty="0">
                <a:latin typeface="Cambria"/>
                <a:cs typeface="Cambria"/>
              </a:rPr>
              <a:t>Doctor</a:t>
            </a:r>
            <a:r>
              <a:rPr sz="2500" spc="120" dirty="0">
                <a:latin typeface="Cambria"/>
                <a:cs typeface="Cambria"/>
              </a:rPr>
              <a:t> </a:t>
            </a:r>
            <a:r>
              <a:rPr sz="2500" spc="45" dirty="0">
                <a:latin typeface="Cambria"/>
                <a:cs typeface="Cambria"/>
              </a:rPr>
              <a:t>Profiles</a:t>
            </a:r>
            <a:endParaRPr sz="2500">
              <a:latin typeface="Cambria"/>
              <a:cs typeface="Cambria"/>
            </a:endParaRPr>
          </a:p>
          <a:p>
            <a:pPr marL="12700" marR="5080">
              <a:lnSpc>
                <a:spcPct val="107700"/>
              </a:lnSpc>
              <a:spcBef>
                <a:spcPts val="1860"/>
              </a:spcBef>
            </a:pPr>
            <a:r>
              <a:rPr sz="1800" dirty="0">
                <a:latin typeface="Cambria"/>
                <a:cs typeface="Cambria"/>
              </a:rPr>
              <a:t>Profiles</a:t>
            </a:r>
            <a:r>
              <a:rPr sz="1800" spc="204" dirty="0">
                <a:latin typeface="Cambria"/>
                <a:cs typeface="Cambria"/>
              </a:rPr>
              <a:t> </a:t>
            </a:r>
            <a:r>
              <a:rPr sz="1800" spc="60" dirty="0">
                <a:latin typeface="Cambria"/>
                <a:cs typeface="Cambria"/>
              </a:rPr>
              <a:t>include</a:t>
            </a:r>
            <a:r>
              <a:rPr sz="1800" spc="204" dirty="0">
                <a:latin typeface="Cambria"/>
                <a:cs typeface="Cambria"/>
              </a:rPr>
              <a:t> </a:t>
            </a:r>
            <a:r>
              <a:rPr sz="1800" spc="55" dirty="0">
                <a:latin typeface="Cambria"/>
                <a:cs typeface="Cambria"/>
              </a:rPr>
              <a:t>specialization,</a:t>
            </a:r>
            <a:r>
              <a:rPr sz="1800" spc="204" dirty="0">
                <a:latin typeface="Cambria"/>
                <a:cs typeface="Cambria"/>
              </a:rPr>
              <a:t> </a:t>
            </a:r>
            <a:r>
              <a:rPr sz="1800" spc="65" dirty="0">
                <a:latin typeface="Cambria"/>
                <a:cs typeface="Cambria"/>
              </a:rPr>
              <a:t>experience, </a:t>
            </a:r>
            <a:r>
              <a:rPr sz="1800" spc="90" dirty="0">
                <a:latin typeface="Cambria"/>
                <a:cs typeface="Cambria"/>
              </a:rPr>
              <a:t>contact </a:t>
            </a:r>
            <a:r>
              <a:rPr sz="1800" spc="60" dirty="0">
                <a:latin typeface="Cambria"/>
                <a:cs typeface="Cambria"/>
              </a:rPr>
              <a:t>info,</a:t>
            </a:r>
            <a:r>
              <a:rPr sz="1800" spc="95" dirty="0">
                <a:latin typeface="Cambria"/>
                <a:cs typeface="Cambria"/>
              </a:rPr>
              <a:t> </a:t>
            </a:r>
            <a:r>
              <a:rPr sz="1800" spc="65" dirty="0">
                <a:latin typeface="Cambria"/>
                <a:cs typeface="Cambria"/>
              </a:rPr>
              <a:t>and</a:t>
            </a:r>
            <a:r>
              <a:rPr sz="1800" spc="9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AI-</a:t>
            </a:r>
            <a:r>
              <a:rPr sz="1800" spc="75" dirty="0">
                <a:latin typeface="Cambria"/>
                <a:cs typeface="Cambria"/>
              </a:rPr>
              <a:t>assisted</a:t>
            </a:r>
            <a:r>
              <a:rPr sz="1800" spc="90" dirty="0">
                <a:latin typeface="Cambria"/>
                <a:cs typeface="Cambria"/>
              </a:rPr>
              <a:t> </a:t>
            </a:r>
            <a:r>
              <a:rPr sz="1800" spc="45" dirty="0">
                <a:latin typeface="Cambria"/>
                <a:cs typeface="Cambria"/>
              </a:rPr>
              <a:t>status.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3188" y="6259986"/>
            <a:ext cx="3839845" cy="1675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77290">
              <a:lnSpc>
                <a:spcPct val="107900"/>
              </a:lnSpc>
              <a:spcBef>
                <a:spcPts val="100"/>
              </a:spcBef>
            </a:pPr>
            <a:r>
              <a:rPr sz="2500" spc="120" dirty="0">
                <a:latin typeface="Cambria"/>
                <a:cs typeface="Cambria"/>
              </a:rPr>
              <a:t>Doctors</a:t>
            </a:r>
            <a:r>
              <a:rPr sz="2500" spc="105" dirty="0">
                <a:latin typeface="Cambria"/>
                <a:cs typeface="Cambria"/>
              </a:rPr>
              <a:t> </a:t>
            </a:r>
            <a:r>
              <a:rPr sz="2500" spc="70" dirty="0">
                <a:latin typeface="Cambria"/>
                <a:cs typeface="Cambria"/>
              </a:rPr>
              <a:t>Linked</a:t>
            </a:r>
            <a:r>
              <a:rPr sz="2500" spc="110" dirty="0">
                <a:latin typeface="Cambria"/>
                <a:cs typeface="Cambria"/>
              </a:rPr>
              <a:t> </a:t>
            </a:r>
            <a:r>
              <a:rPr sz="2500" spc="90" dirty="0">
                <a:latin typeface="Cambria"/>
                <a:cs typeface="Cambria"/>
              </a:rPr>
              <a:t>to </a:t>
            </a:r>
            <a:r>
              <a:rPr sz="2500" spc="95" dirty="0">
                <a:latin typeface="Cambria"/>
                <a:cs typeface="Cambria"/>
              </a:rPr>
              <a:t>Departments</a:t>
            </a:r>
            <a:endParaRPr sz="2500">
              <a:latin typeface="Cambria"/>
              <a:cs typeface="Cambria"/>
            </a:endParaRPr>
          </a:p>
          <a:p>
            <a:pPr marL="12700" marR="5080">
              <a:lnSpc>
                <a:spcPct val="107700"/>
              </a:lnSpc>
              <a:spcBef>
                <a:spcPts val="1860"/>
              </a:spcBef>
            </a:pPr>
            <a:r>
              <a:rPr sz="1800" spc="90" dirty="0">
                <a:latin typeface="Cambria"/>
                <a:cs typeface="Cambria"/>
              </a:rPr>
              <a:t>Each </a:t>
            </a:r>
            <a:r>
              <a:rPr sz="1800" spc="80" dirty="0">
                <a:latin typeface="Cambria"/>
                <a:cs typeface="Cambria"/>
              </a:rPr>
              <a:t>doctor</a:t>
            </a:r>
            <a:r>
              <a:rPr sz="1800" spc="9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is</a:t>
            </a:r>
            <a:r>
              <a:rPr sz="1800" spc="95" dirty="0">
                <a:latin typeface="Cambria"/>
                <a:cs typeface="Cambria"/>
              </a:rPr>
              <a:t> </a:t>
            </a:r>
            <a:r>
              <a:rPr sz="1800" spc="55" dirty="0">
                <a:latin typeface="Cambria"/>
                <a:cs typeface="Cambria"/>
              </a:rPr>
              <a:t>assigned</a:t>
            </a:r>
            <a:r>
              <a:rPr sz="1800" spc="95" dirty="0">
                <a:latin typeface="Cambria"/>
                <a:cs typeface="Cambria"/>
              </a:rPr>
              <a:t> </a:t>
            </a:r>
            <a:r>
              <a:rPr sz="1800" spc="85" dirty="0">
                <a:latin typeface="Cambria"/>
                <a:cs typeface="Cambria"/>
              </a:rPr>
              <a:t>to</a:t>
            </a:r>
            <a:r>
              <a:rPr sz="1800" spc="9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a</a:t>
            </a:r>
            <a:r>
              <a:rPr sz="1800" spc="95" dirty="0">
                <a:latin typeface="Cambria"/>
                <a:cs typeface="Cambria"/>
              </a:rPr>
              <a:t> </a:t>
            </a:r>
            <a:r>
              <a:rPr sz="1800" spc="60" dirty="0">
                <a:latin typeface="Cambria"/>
                <a:cs typeface="Cambria"/>
              </a:rPr>
              <a:t>specific </a:t>
            </a:r>
            <a:r>
              <a:rPr sz="1800" spc="65" dirty="0">
                <a:latin typeface="Cambria"/>
                <a:cs typeface="Cambria"/>
              </a:rPr>
              <a:t>department</a:t>
            </a:r>
            <a:r>
              <a:rPr sz="1800" spc="95" dirty="0">
                <a:latin typeface="Cambria"/>
                <a:cs typeface="Cambria"/>
              </a:rPr>
              <a:t> </a:t>
            </a:r>
            <a:r>
              <a:rPr sz="1800" spc="50" dirty="0">
                <a:latin typeface="Cambria"/>
                <a:cs typeface="Cambria"/>
              </a:rPr>
              <a:t>for</a:t>
            </a:r>
            <a:r>
              <a:rPr sz="1800" spc="95" dirty="0">
                <a:latin typeface="Cambria"/>
                <a:cs typeface="Cambria"/>
              </a:rPr>
              <a:t> </a:t>
            </a:r>
            <a:r>
              <a:rPr sz="1800" spc="65" dirty="0">
                <a:latin typeface="Cambria"/>
                <a:cs typeface="Cambria"/>
              </a:rPr>
              <a:t>better</a:t>
            </a:r>
            <a:r>
              <a:rPr sz="1800" spc="100" dirty="0">
                <a:latin typeface="Cambria"/>
                <a:cs typeface="Cambria"/>
              </a:rPr>
              <a:t> </a:t>
            </a:r>
            <a:r>
              <a:rPr sz="1800" spc="45" dirty="0">
                <a:latin typeface="Cambria"/>
                <a:cs typeface="Cambria"/>
              </a:rPr>
              <a:t>organization.</a:t>
            </a:r>
            <a:endParaRPr sz="1800">
              <a:latin typeface="Cambria"/>
              <a:cs typeface="Cambria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96901" y="3582314"/>
            <a:ext cx="4559719" cy="229696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54514" y="3582314"/>
            <a:ext cx="4559711" cy="229696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2129" y="3582314"/>
            <a:ext cx="4559715" cy="229696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902444" y="1761127"/>
            <a:ext cx="11557635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spc="155" dirty="0">
                <a:latin typeface="Lucida Sans Unicode"/>
                <a:cs typeface="Lucida Sans Unicode"/>
              </a:rPr>
              <a:t>Doctor</a:t>
            </a:r>
            <a:r>
              <a:rPr sz="5000" spc="-265" dirty="0">
                <a:latin typeface="Lucida Sans Unicode"/>
                <a:cs typeface="Lucida Sans Unicode"/>
              </a:rPr>
              <a:t> </a:t>
            </a:r>
            <a:r>
              <a:rPr sz="5000" dirty="0">
                <a:latin typeface="Lucida Sans Unicode"/>
                <a:cs typeface="Lucida Sans Unicode"/>
              </a:rPr>
              <a:t>&amp;</a:t>
            </a:r>
            <a:r>
              <a:rPr sz="5000" spc="-260" dirty="0">
                <a:latin typeface="Lucida Sans Unicode"/>
                <a:cs typeface="Lucida Sans Unicode"/>
              </a:rPr>
              <a:t> </a:t>
            </a:r>
            <a:r>
              <a:rPr sz="5000" spc="260" dirty="0">
                <a:latin typeface="Lucida Sans Unicode"/>
                <a:cs typeface="Lucida Sans Unicode"/>
              </a:rPr>
              <a:t>Department</a:t>
            </a:r>
            <a:r>
              <a:rPr sz="5000" spc="-260" dirty="0">
                <a:latin typeface="Lucida Sans Unicode"/>
                <a:cs typeface="Lucida Sans Unicode"/>
              </a:rPr>
              <a:t> </a:t>
            </a:r>
            <a:r>
              <a:rPr sz="5000" spc="295" dirty="0">
                <a:latin typeface="Lucida Sans Unicode"/>
                <a:cs typeface="Lucida Sans Unicode"/>
              </a:rPr>
              <a:t>Management</a:t>
            </a:r>
            <a:endParaRPr sz="5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29775" y="923925"/>
            <a:ext cx="8658225" cy="19050"/>
          </a:xfrm>
          <a:custGeom>
            <a:avLst/>
            <a:gdLst/>
            <a:ahLst/>
            <a:cxnLst/>
            <a:rect l="l" t="t" r="r" b="b"/>
            <a:pathLst>
              <a:path w="8658225" h="19050">
                <a:moveTo>
                  <a:pt x="8658225" y="0"/>
                </a:moveTo>
                <a:lnTo>
                  <a:pt x="0" y="0"/>
                </a:lnTo>
                <a:lnTo>
                  <a:pt x="0" y="19050"/>
                </a:lnTo>
                <a:lnTo>
                  <a:pt x="8658225" y="19050"/>
                </a:lnTo>
                <a:lnTo>
                  <a:pt x="86582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617075" y="333678"/>
            <a:ext cx="328802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20" dirty="0">
                <a:latin typeface="Cambria"/>
                <a:cs typeface="Cambria"/>
              </a:rPr>
              <a:t>Core</a:t>
            </a:r>
            <a:r>
              <a:rPr sz="2000" spc="85" dirty="0">
                <a:latin typeface="Cambria"/>
                <a:cs typeface="Cambria"/>
              </a:rPr>
              <a:t> </a:t>
            </a:r>
            <a:r>
              <a:rPr sz="2000" spc="100" dirty="0">
                <a:latin typeface="Cambria"/>
                <a:cs typeface="Cambria"/>
              </a:rPr>
              <a:t>Management</a:t>
            </a:r>
            <a:r>
              <a:rPr sz="2000" spc="85" dirty="0">
                <a:latin typeface="Cambria"/>
                <a:cs typeface="Cambria"/>
              </a:rPr>
              <a:t> </a:t>
            </a:r>
            <a:r>
              <a:rPr sz="2000" spc="50" dirty="0">
                <a:latin typeface="Cambria"/>
                <a:cs typeface="Cambria"/>
              </a:rPr>
              <a:t>Features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68507" y="333863"/>
            <a:ext cx="1338580" cy="328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45" dirty="0">
                <a:latin typeface="Cambria"/>
                <a:cs typeface="Cambria"/>
              </a:rPr>
              <a:t>2/24/2026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20" dirty="0"/>
              <a:t>13.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789246" y="5547190"/>
            <a:ext cx="4460240" cy="1675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900"/>
              </a:lnSpc>
              <a:spcBef>
                <a:spcPts val="100"/>
              </a:spcBef>
            </a:pPr>
            <a:r>
              <a:rPr sz="2500" spc="50" dirty="0">
                <a:latin typeface="Cambria"/>
                <a:cs typeface="Cambria"/>
              </a:rPr>
              <a:t>Faster</a:t>
            </a:r>
            <a:r>
              <a:rPr sz="2500" spc="114" dirty="0">
                <a:latin typeface="Cambria"/>
                <a:cs typeface="Cambria"/>
              </a:rPr>
              <a:t> </a:t>
            </a:r>
            <a:r>
              <a:rPr sz="2500" spc="80" dirty="0">
                <a:latin typeface="Cambria"/>
                <a:cs typeface="Cambria"/>
              </a:rPr>
              <a:t>Response</a:t>
            </a:r>
            <a:r>
              <a:rPr sz="2500" spc="120" dirty="0">
                <a:latin typeface="Cambria"/>
                <a:cs typeface="Cambria"/>
              </a:rPr>
              <a:t> </a:t>
            </a:r>
            <a:r>
              <a:rPr sz="2500" spc="75" dirty="0">
                <a:latin typeface="Cambria"/>
                <a:cs typeface="Cambria"/>
              </a:rPr>
              <a:t>for</a:t>
            </a:r>
            <a:r>
              <a:rPr sz="2500" spc="114" dirty="0">
                <a:latin typeface="Cambria"/>
                <a:cs typeface="Cambria"/>
              </a:rPr>
              <a:t> </a:t>
            </a:r>
            <a:r>
              <a:rPr sz="2500" spc="170" dirty="0">
                <a:latin typeface="Cambria"/>
                <a:cs typeface="Cambria"/>
              </a:rPr>
              <a:t>High-</a:t>
            </a:r>
            <a:r>
              <a:rPr sz="2500" spc="-20" dirty="0">
                <a:latin typeface="Cambria"/>
                <a:cs typeface="Cambria"/>
              </a:rPr>
              <a:t>Risk </a:t>
            </a:r>
            <a:r>
              <a:rPr sz="2500" spc="120" dirty="0">
                <a:latin typeface="Cambria"/>
                <a:cs typeface="Cambria"/>
              </a:rPr>
              <a:t>Cases</a:t>
            </a:r>
            <a:endParaRPr sz="2500">
              <a:latin typeface="Cambria"/>
              <a:cs typeface="Cambria"/>
            </a:endParaRPr>
          </a:p>
          <a:p>
            <a:pPr marL="12700" marR="472440">
              <a:lnSpc>
                <a:spcPct val="107700"/>
              </a:lnSpc>
              <a:spcBef>
                <a:spcPts val="1860"/>
              </a:spcBef>
            </a:pPr>
            <a:r>
              <a:rPr sz="1800" spc="50" dirty="0">
                <a:latin typeface="Cambria"/>
                <a:cs typeface="Cambria"/>
              </a:rPr>
              <a:t>Enables</a:t>
            </a:r>
            <a:r>
              <a:rPr sz="1800" spc="75" dirty="0">
                <a:latin typeface="Cambria"/>
                <a:cs typeface="Cambria"/>
              </a:rPr>
              <a:t> </a:t>
            </a:r>
            <a:r>
              <a:rPr sz="1800" spc="80" dirty="0">
                <a:latin typeface="Cambria"/>
                <a:cs typeface="Cambria"/>
              </a:rPr>
              <a:t>emergency</a:t>
            </a:r>
            <a:r>
              <a:rPr sz="1800" spc="70" dirty="0">
                <a:latin typeface="Cambria"/>
                <a:cs typeface="Cambria"/>
              </a:rPr>
              <a:t> </a:t>
            </a:r>
            <a:r>
              <a:rPr sz="1800" spc="50" dirty="0">
                <a:latin typeface="Cambria"/>
                <a:cs typeface="Cambria"/>
              </a:rPr>
              <a:t>prioritization</a:t>
            </a:r>
            <a:r>
              <a:rPr sz="1800" spc="75" dirty="0">
                <a:latin typeface="Cambria"/>
                <a:cs typeface="Cambria"/>
              </a:rPr>
              <a:t> </a:t>
            </a:r>
            <a:r>
              <a:rPr sz="1800" spc="40" dirty="0">
                <a:latin typeface="Cambria"/>
                <a:cs typeface="Cambria"/>
              </a:rPr>
              <a:t>and </a:t>
            </a:r>
            <a:r>
              <a:rPr sz="1800" dirty="0">
                <a:latin typeface="Cambria"/>
                <a:cs typeface="Cambria"/>
              </a:rPr>
              <a:t>rapid</a:t>
            </a:r>
            <a:r>
              <a:rPr sz="1800" spc="245" dirty="0">
                <a:latin typeface="Cambria"/>
                <a:cs typeface="Cambria"/>
              </a:rPr>
              <a:t> </a:t>
            </a:r>
            <a:r>
              <a:rPr sz="1800" spc="55" dirty="0">
                <a:latin typeface="Cambria"/>
                <a:cs typeface="Cambria"/>
              </a:rPr>
              <a:t>treatment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49716" y="5578816"/>
            <a:ext cx="4502150" cy="12325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00" spc="85" dirty="0">
                <a:latin typeface="Cambria"/>
                <a:cs typeface="Cambria"/>
              </a:rPr>
              <a:t>Automated</a:t>
            </a:r>
            <a:r>
              <a:rPr sz="2500" spc="160" dirty="0">
                <a:latin typeface="Cambria"/>
                <a:cs typeface="Cambria"/>
              </a:rPr>
              <a:t> </a:t>
            </a:r>
            <a:r>
              <a:rPr sz="2500" dirty="0">
                <a:latin typeface="Cambria"/>
                <a:cs typeface="Cambria"/>
              </a:rPr>
              <a:t>Risk</a:t>
            </a:r>
            <a:r>
              <a:rPr sz="2500" spc="160" dirty="0">
                <a:latin typeface="Cambria"/>
                <a:cs typeface="Cambria"/>
              </a:rPr>
              <a:t> </a:t>
            </a:r>
            <a:r>
              <a:rPr sz="2500" spc="65" dirty="0">
                <a:latin typeface="Cambria"/>
                <a:cs typeface="Cambria"/>
              </a:rPr>
              <a:t>Assessment</a:t>
            </a:r>
            <a:endParaRPr sz="2500">
              <a:latin typeface="Cambria"/>
              <a:cs typeface="Cambria"/>
            </a:endParaRPr>
          </a:p>
          <a:p>
            <a:pPr marL="12700" marR="5080">
              <a:lnSpc>
                <a:spcPct val="107700"/>
              </a:lnSpc>
              <a:spcBef>
                <a:spcPts val="1860"/>
              </a:spcBef>
            </a:pPr>
            <a:r>
              <a:rPr sz="1800" dirty="0">
                <a:latin typeface="Cambria"/>
                <a:cs typeface="Cambria"/>
              </a:rPr>
              <a:t>AI</a:t>
            </a:r>
            <a:r>
              <a:rPr sz="1800" spc="160" dirty="0">
                <a:latin typeface="Cambria"/>
                <a:cs typeface="Cambria"/>
              </a:rPr>
              <a:t> </a:t>
            </a:r>
            <a:r>
              <a:rPr sz="1800" spc="55" dirty="0">
                <a:latin typeface="Cambria"/>
                <a:cs typeface="Cambria"/>
              </a:rPr>
              <a:t>assigns</a:t>
            </a:r>
            <a:r>
              <a:rPr sz="1800" spc="16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risk</a:t>
            </a:r>
            <a:r>
              <a:rPr sz="1800" spc="160" dirty="0">
                <a:latin typeface="Cambria"/>
                <a:cs typeface="Cambria"/>
              </a:rPr>
              <a:t> </a:t>
            </a:r>
            <a:r>
              <a:rPr sz="1800" spc="75" dirty="0">
                <a:latin typeface="Cambria"/>
                <a:cs typeface="Cambria"/>
              </a:rPr>
              <a:t>scores</a:t>
            </a:r>
            <a:r>
              <a:rPr sz="1800" spc="165" dirty="0">
                <a:latin typeface="Cambria"/>
                <a:cs typeface="Cambria"/>
              </a:rPr>
              <a:t> </a:t>
            </a:r>
            <a:r>
              <a:rPr sz="1800" spc="65" dirty="0">
                <a:latin typeface="Cambria"/>
                <a:cs typeface="Cambria"/>
              </a:rPr>
              <a:t>and</a:t>
            </a:r>
            <a:r>
              <a:rPr sz="1800" spc="16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priority</a:t>
            </a:r>
            <a:r>
              <a:rPr sz="1800" spc="16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levels</a:t>
            </a:r>
            <a:r>
              <a:rPr sz="1800" spc="160" dirty="0">
                <a:latin typeface="Cambria"/>
                <a:cs typeface="Cambria"/>
              </a:rPr>
              <a:t> </a:t>
            </a:r>
            <a:r>
              <a:rPr sz="1800" spc="60" dirty="0">
                <a:latin typeface="Cambria"/>
                <a:cs typeface="Cambria"/>
              </a:rPr>
              <a:t>to </a:t>
            </a:r>
            <a:r>
              <a:rPr sz="1800" spc="90" dirty="0">
                <a:latin typeface="Cambria"/>
                <a:cs typeface="Cambria"/>
              </a:rPr>
              <a:t>each</a:t>
            </a:r>
            <a:r>
              <a:rPr sz="1800" spc="80" dirty="0">
                <a:latin typeface="Cambria"/>
                <a:cs typeface="Cambria"/>
              </a:rPr>
              <a:t> </a:t>
            </a:r>
            <a:r>
              <a:rPr sz="1800" spc="60" dirty="0">
                <a:latin typeface="Cambria"/>
                <a:cs typeface="Cambria"/>
              </a:rPr>
              <a:t>case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0183" y="5547190"/>
            <a:ext cx="4081145" cy="1675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19125">
              <a:lnSpc>
                <a:spcPct val="107900"/>
              </a:lnSpc>
              <a:spcBef>
                <a:spcPts val="100"/>
              </a:spcBef>
            </a:pPr>
            <a:r>
              <a:rPr sz="2500" spc="100" dirty="0">
                <a:latin typeface="Cambria"/>
                <a:cs typeface="Cambria"/>
              </a:rPr>
              <a:t>AI-</a:t>
            </a:r>
            <a:r>
              <a:rPr sz="2500" spc="75" dirty="0">
                <a:latin typeface="Cambria"/>
                <a:cs typeface="Cambria"/>
              </a:rPr>
              <a:t>Driven</a:t>
            </a:r>
            <a:r>
              <a:rPr sz="2500" spc="110" dirty="0">
                <a:latin typeface="Cambria"/>
                <a:cs typeface="Cambria"/>
              </a:rPr>
              <a:t> </a:t>
            </a:r>
            <a:r>
              <a:rPr sz="2500" spc="75" dirty="0">
                <a:latin typeface="Cambria"/>
                <a:cs typeface="Cambria"/>
              </a:rPr>
              <a:t>Appointment </a:t>
            </a:r>
            <a:r>
              <a:rPr sz="2500" spc="85" dirty="0">
                <a:latin typeface="Cambria"/>
                <a:cs typeface="Cambria"/>
              </a:rPr>
              <a:t>Scheduling</a:t>
            </a:r>
            <a:endParaRPr sz="2500">
              <a:latin typeface="Cambria"/>
              <a:cs typeface="Cambria"/>
            </a:endParaRPr>
          </a:p>
          <a:p>
            <a:pPr marL="12700" marR="5080">
              <a:lnSpc>
                <a:spcPct val="107700"/>
              </a:lnSpc>
              <a:spcBef>
                <a:spcPts val="1860"/>
              </a:spcBef>
            </a:pPr>
            <a:r>
              <a:rPr sz="1800" spc="50" dirty="0">
                <a:latin typeface="Cambria"/>
                <a:cs typeface="Cambria"/>
              </a:rPr>
              <a:t>Patients</a:t>
            </a:r>
            <a:r>
              <a:rPr sz="1800" spc="85" dirty="0">
                <a:latin typeface="Cambria"/>
                <a:cs typeface="Cambria"/>
              </a:rPr>
              <a:t> </a:t>
            </a:r>
            <a:r>
              <a:rPr sz="1800" spc="55" dirty="0">
                <a:latin typeface="Cambria"/>
                <a:cs typeface="Cambria"/>
              </a:rPr>
              <a:t>book</a:t>
            </a:r>
            <a:r>
              <a:rPr sz="1800" spc="90" dirty="0">
                <a:latin typeface="Cambria"/>
                <a:cs typeface="Cambria"/>
              </a:rPr>
              <a:t> </a:t>
            </a:r>
            <a:r>
              <a:rPr sz="1800" spc="65" dirty="0">
                <a:latin typeface="Cambria"/>
                <a:cs typeface="Cambria"/>
              </a:rPr>
              <a:t>appointments</a:t>
            </a:r>
            <a:r>
              <a:rPr sz="1800" spc="90" dirty="0">
                <a:latin typeface="Cambria"/>
                <a:cs typeface="Cambria"/>
              </a:rPr>
              <a:t> </a:t>
            </a:r>
            <a:r>
              <a:rPr sz="1800" spc="75" dirty="0">
                <a:latin typeface="Cambria"/>
                <a:cs typeface="Cambria"/>
              </a:rPr>
              <a:t>through</a:t>
            </a:r>
            <a:r>
              <a:rPr sz="1800" spc="90" dirty="0">
                <a:latin typeface="Cambria"/>
                <a:cs typeface="Cambria"/>
              </a:rPr>
              <a:t> </a:t>
            </a:r>
            <a:r>
              <a:rPr sz="1800" spc="-50" dirty="0">
                <a:latin typeface="Cambria"/>
                <a:cs typeface="Cambria"/>
              </a:rPr>
              <a:t>a </a:t>
            </a:r>
            <a:r>
              <a:rPr sz="1800" spc="50" dirty="0">
                <a:latin typeface="Cambria"/>
                <a:cs typeface="Cambria"/>
              </a:rPr>
              <a:t>digital</a:t>
            </a:r>
            <a:r>
              <a:rPr sz="1800" spc="70" dirty="0">
                <a:latin typeface="Cambria"/>
                <a:cs typeface="Cambria"/>
              </a:rPr>
              <a:t> </a:t>
            </a:r>
            <a:r>
              <a:rPr sz="1800" spc="50" dirty="0">
                <a:latin typeface="Cambria"/>
                <a:cs typeface="Cambria"/>
              </a:rPr>
              <a:t>interface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801924" y="4221472"/>
            <a:ext cx="1289685" cy="944880"/>
          </a:xfrm>
          <a:custGeom>
            <a:avLst/>
            <a:gdLst/>
            <a:ahLst/>
            <a:cxnLst/>
            <a:rect l="l" t="t" r="r" b="b"/>
            <a:pathLst>
              <a:path w="1289684" h="944879">
                <a:moveTo>
                  <a:pt x="540232" y="587971"/>
                </a:moveTo>
                <a:lnTo>
                  <a:pt x="340880" y="587971"/>
                </a:lnTo>
                <a:lnTo>
                  <a:pt x="340880" y="605574"/>
                </a:lnTo>
                <a:lnTo>
                  <a:pt x="540232" y="605574"/>
                </a:lnTo>
                <a:lnTo>
                  <a:pt x="540232" y="587971"/>
                </a:lnTo>
                <a:close/>
              </a:path>
              <a:path w="1289684" h="944879">
                <a:moveTo>
                  <a:pt x="756170" y="0"/>
                </a:moveTo>
                <a:lnTo>
                  <a:pt x="124879" y="0"/>
                </a:lnTo>
                <a:lnTo>
                  <a:pt x="102661" y="4505"/>
                </a:lnTo>
                <a:lnTo>
                  <a:pt x="84471" y="16786"/>
                </a:lnTo>
                <a:lnTo>
                  <a:pt x="72195" y="34986"/>
                </a:lnTo>
                <a:lnTo>
                  <a:pt x="67690" y="57251"/>
                </a:lnTo>
                <a:lnTo>
                  <a:pt x="67690" y="530707"/>
                </a:lnTo>
                <a:lnTo>
                  <a:pt x="72196" y="552974"/>
                </a:lnTo>
                <a:lnTo>
                  <a:pt x="84477" y="571179"/>
                </a:lnTo>
                <a:lnTo>
                  <a:pt x="102677" y="583464"/>
                </a:lnTo>
                <a:lnTo>
                  <a:pt x="124942" y="587971"/>
                </a:lnTo>
                <a:lnTo>
                  <a:pt x="340880" y="587971"/>
                </a:lnTo>
                <a:lnTo>
                  <a:pt x="340880" y="564514"/>
                </a:lnTo>
                <a:lnTo>
                  <a:pt x="347649" y="557733"/>
                </a:lnTo>
                <a:lnTo>
                  <a:pt x="805697" y="557733"/>
                </a:lnTo>
                <a:lnTo>
                  <a:pt x="808907" y="552974"/>
                </a:lnTo>
                <a:lnTo>
                  <a:pt x="813419" y="530707"/>
                </a:lnTo>
                <a:lnTo>
                  <a:pt x="813422" y="517943"/>
                </a:lnTo>
                <a:lnTo>
                  <a:pt x="605005" y="517943"/>
                </a:lnTo>
                <a:lnTo>
                  <a:pt x="586898" y="517615"/>
                </a:lnTo>
                <a:lnTo>
                  <a:pt x="573792" y="513393"/>
                </a:lnTo>
                <a:lnTo>
                  <a:pt x="568744" y="502272"/>
                </a:lnTo>
                <a:lnTo>
                  <a:pt x="573792" y="491150"/>
                </a:lnTo>
                <a:lnTo>
                  <a:pt x="586184" y="487159"/>
                </a:lnTo>
                <a:lnTo>
                  <a:pt x="97904" y="487159"/>
                </a:lnTo>
                <a:lnTo>
                  <a:pt x="97904" y="57251"/>
                </a:lnTo>
                <a:lnTo>
                  <a:pt x="100034" y="46742"/>
                </a:lnTo>
                <a:lnTo>
                  <a:pt x="105837" y="38146"/>
                </a:lnTo>
                <a:lnTo>
                  <a:pt x="114433" y="32343"/>
                </a:lnTo>
                <a:lnTo>
                  <a:pt x="124942" y="30213"/>
                </a:lnTo>
                <a:lnTo>
                  <a:pt x="805695" y="30213"/>
                </a:lnTo>
                <a:lnTo>
                  <a:pt x="796636" y="16786"/>
                </a:lnTo>
                <a:lnTo>
                  <a:pt x="778435" y="4505"/>
                </a:lnTo>
                <a:lnTo>
                  <a:pt x="756170" y="0"/>
                </a:lnTo>
                <a:close/>
              </a:path>
              <a:path w="1289684" h="944879">
                <a:moveTo>
                  <a:pt x="805697" y="557733"/>
                </a:moveTo>
                <a:lnTo>
                  <a:pt x="533463" y="557733"/>
                </a:lnTo>
                <a:lnTo>
                  <a:pt x="540232" y="564514"/>
                </a:lnTo>
                <a:lnTo>
                  <a:pt x="540232" y="587971"/>
                </a:lnTo>
                <a:lnTo>
                  <a:pt x="756170" y="587971"/>
                </a:lnTo>
                <a:lnTo>
                  <a:pt x="778420" y="583464"/>
                </a:lnTo>
                <a:lnTo>
                  <a:pt x="796621" y="571179"/>
                </a:lnTo>
                <a:lnTo>
                  <a:pt x="805697" y="557733"/>
                </a:lnTo>
                <a:close/>
              </a:path>
              <a:path w="1289684" h="944879">
                <a:moveTo>
                  <a:pt x="805695" y="30213"/>
                </a:moveTo>
                <a:lnTo>
                  <a:pt x="756170" y="30213"/>
                </a:lnTo>
                <a:lnTo>
                  <a:pt x="766681" y="32343"/>
                </a:lnTo>
                <a:lnTo>
                  <a:pt x="775274" y="38146"/>
                </a:lnTo>
                <a:lnTo>
                  <a:pt x="781070" y="46742"/>
                </a:lnTo>
                <a:lnTo>
                  <a:pt x="783196" y="57251"/>
                </a:lnTo>
                <a:lnTo>
                  <a:pt x="783196" y="487159"/>
                </a:lnTo>
                <a:lnTo>
                  <a:pt x="625055" y="487159"/>
                </a:lnTo>
                <a:lnTo>
                  <a:pt x="636243" y="491882"/>
                </a:lnTo>
                <a:lnTo>
                  <a:pt x="639972" y="502272"/>
                </a:lnTo>
                <a:lnTo>
                  <a:pt x="636243" y="512662"/>
                </a:lnTo>
                <a:lnTo>
                  <a:pt x="625055" y="517385"/>
                </a:lnTo>
                <a:lnTo>
                  <a:pt x="605005" y="517943"/>
                </a:lnTo>
                <a:lnTo>
                  <a:pt x="813422" y="517943"/>
                </a:lnTo>
                <a:lnTo>
                  <a:pt x="813422" y="57251"/>
                </a:lnTo>
                <a:lnTo>
                  <a:pt x="808916" y="34986"/>
                </a:lnTo>
                <a:lnTo>
                  <a:pt x="805695" y="30213"/>
                </a:lnTo>
                <a:close/>
              </a:path>
              <a:path w="1289684" h="944879">
                <a:moveTo>
                  <a:pt x="605005" y="486600"/>
                </a:moveTo>
                <a:lnTo>
                  <a:pt x="586898" y="486929"/>
                </a:lnTo>
                <a:lnTo>
                  <a:pt x="586184" y="487159"/>
                </a:lnTo>
                <a:lnTo>
                  <a:pt x="625055" y="487159"/>
                </a:lnTo>
                <a:lnTo>
                  <a:pt x="605005" y="486600"/>
                </a:lnTo>
                <a:close/>
              </a:path>
              <a:path w="1289684" h="944879">
                <a:moveTo>
                  <a:pt x="173997" y="319462"/>
                </a:moveTo>
                <a:lnTo>
                  <a:pt x="163582" y="323191"/>
                </a:lnTo>
                <a:lnTo>
                  <a:pt x="158864" y="334378"/>
                </a:lnTo>
                <a:lnTo>
                  <a:pt x="158876" y="433768"/>
                </a:lnTo>
                <a:lnTo>
                  <a:pt x="165633" y="440524"/>
                </a:lnTo>
                <a:lnTo>
                  <a:pt x="265010" y="440524"/>
                </a:lnTo>
                <a:lnTo>
                  <a:pt x="276205" y="435804"/>
                </a:lnTo>
                <a:lnTo>
                  <a:pt x="279936" y="425418"/>
                </a:lnTo>
                <a:lnTo>
                  <a:pt x="276205" y="415032"/>
                </a:lnTo>
                <a:lnTo>
                  <a:pt x="265010" y="410311"/>
                </a:lnTo>
                <a:lnTo>
                  <a:pt x="189077" y="410311"/>
                </a:lnTo>
                <a:lnTo>
                  <a:pt x="189077" y="334378"/>
                </a:lnTo>
                <a:lnTo>
                  <a:pt x="184359" y="323191"/>
                </a:lnTo>
                <a:lnTo>
                  <a:pt x="173997" y="319462"/>
                </a:lnTo>
                <a:close/>
              </a:path>
              <a:path w="1289684" h="944879">
                <a:moveTo>
                  <a:pt x="707123" y="319462"/>
                </a:moveTo>
                <a:lnTo>
                  <a:pt x="696733" y="323191"/>
                </a:lnTo>
                <a:lnTo>
                  <a:pt x="692010" y="334378"/>
                </a:lnTo>
                <a:lnTo>
                  <a:pt x="692010" y="410311"/>
                </a:lnTo>
                <a:lnTo>
                  <a:pt x="616089" y="410311"/>
                </a:lnTo>
                <a:lnTo>
                  <a:pt x="604902" y="415032"/>
                </a:lnTo>
                <a:lnTo>
                  <a:pt x="601173" y="425418"/>
                </a:lnTo>
                <a:lnTo>
                  <a:pt x="604902" y="435804"/>
                </a:lnTo>
                <a:lnTo>
                  <a:pt x="616089" y="440524"/>
                </a:lnTo>
                <a:lnTo>
                  <a:pt x="715479" y="440524"/>
                </a:lnTo>
                <a:lnTo>
                  <a:pt x="722261" y="433768"/>
                </a:lnTo>
                <a:lnTo>
                  <a:pt x="722236" y="334378"/>
                </a:lnTo>
                <a:lnTo>
                  <a:pt x="717513" y="323191"/>
                </a:lnTo>
                <a:lnTo>
                  <a:pt x="707123" y="319462"/>
                </a:lnTo>
                <a:close/>
              </a:path>
              <a:path w="1289684" h="944879">
                <a:moveTo>
                  <a:pt x="350693" y="159957"/>
                </a:moveTo>
                <a:lnTo>
                  <a:pt x="335064" y="163385"/>
                </a:lnTo>
                <a:lnTo>
                  <a:pt x="207466" y="291020"/>
                </a:lnTo>
                <a:lnTo>
                  <a:pt x="207186" y="300050"/>
                </a:lnTo>
                <a:lnTo>
                  <a:pt x="212446" y="306044"/>
                </a:lnTo>
                <a:lnTo>
                  <a:pt x="249917" y="342008"/>
                </a:lnTo>
                <a:lnTo>
                  <a:pt x="292488" y="370785"/>
                </a:lnTo>
                <a:lnTo>
                  <a:pt x="339136" y="391914"/>
                </a:lnTo>
                <a:lnTo>
                  <a:pt x="388844" y="404930"/>
                </a:lnTo>
                <a:lnTo>
                  <a:pt x="440575" y="409371"/>
                </a:lnTo>
                <a:lnTo>
                  <a:pt x="492316" y="404930"/>
                </a:lnTo>
                <a:lnTo>
                  <a:pt x="542021" y="391914"/>
                </a:lnTo>
                <a:lnTo>
                  <a:pt x="588664" y="370785"/>
                </a:lnTo>
                <a:lnTo>
                  <a:pt x="631221" y="342008"/>
                </a:lnTo>
                <a:lnTo>
                  <a:pt x="668667" y="306044"/>
                </a:lnTo>
                <a:lnTo>
                  <a:pt x="673925" y="300050"/>
                </a:lnTo>
                <a:lnTo>
                  <a:pt x="673633" y="291020"/>
                </a:lnTo>
                <a:lnTo>
                  <a:pt x="585711" y="203098"/>
                </a:lnTo>
                <a:lnTo>
                  <a:pt x="440537" y="203098"/>
                </a:lnTo>
                <a:lnTo>
                  <a:pt x="395748" y="193682"/>
                </a:lnTo>
                <a:lnTo>
                  <a:pt x="368346" y="174678"/>
                </a:lnTo>
                <a:lnTo>
                  <a:pt x="350693" y="159957"/>
                </a:lnTo>
                <a:close/>
              </a:path>
              <a:path w="1289684" h="944879">
                <a:moveTo>
                  <a:pt x="530393" y="159957"/>
                </a:moveTo>
                <a:lnTo>
                  <a:pt x="512741" y="174678"/>
                </a:lnTo>
                <a:lnTo>
                  <a:pt x="485353" y="193682"/>
                </a:lnTo>
                <a:lnTo>
                  <a:pt x="440537" y="203098"/>
                </a:lnTo>
                <a:lnTo>
                  <a:pt x="585711" y="203098"/>
                </a:lnTo>
                <a:lnTo>
                  <a:pt x="545998" y="163385"/>
                </a:lnTo>
                <a:lnTo>
                  <a:pt x="530393" y="159957"/>
                </a:lnTo>
                <a:close/>
              </a:path>
              <a:path w="1289684" h="944879">
                <a:moveTo>
                  <a:pt x="265010" y="76847"/>
                </a:moveTo>
                <a:lnTo>
                  <a:pt x="165633" y="76847"/>
                </a:lnTo>
                <a:lnTo>
                  <a:pt x="158864" y="83616"/>
                </a:lnTo>
                <a:lnTo>
                  <a:pt x="158864" y="191338"/>
                </a:lnTo>
                <a:lnTo>
                  <a:pt x="165633" y="198107"/>
                </a:lnTo>
                <a:lnTo>
                  <a:pt x="182321" y="198107"/>
                </a:lnTo>
                <a:lnTo>
                  <a:pt x="189077" y="191338"/>
                </a:lnTo>
                <a:lnTo>
                  <a:pt x="189077" y="107073"/>
                </a:lnTo>
                <a:lnTo>
                  <a:pt x="265010" y="107073"/>
                </a:lnTo>
                <a:lnTo>
                  <a:pt x="276205" y="102350"/>
                </a:lnTo>
                <a:lnTo>
                  <a:pt x="279936" y="91960"/>
                </a:lnTo>
                <a:lnTo>
                  <a:pt x="276205" y="81570"/>
                </a:lnTo>
                <a:lnTo>
                  <a:pt x="265010" y="76847"/>
                </a:lnTo>
                <a:close/>
              </a:path>
              <a:path w="1289684" h="944879">
                <a:moveTo>
                  <a:pt x="715492" y="76847"/>
                </a:moveTo>
                <a:lnTo>
                  <a:pt x="616102" y="76847"/>
                </a:lnTo>
                <a:lnTo>
                  <a:pt x="604915" y="81570"/>
                </a:lnTo>
                <a:lnTo>
                  <a:pt x="601186" y="91960"/>
                </a:lnTo>
                <a:lnTo>
                  <a:pt x="604915" y="102350"/>
                </a:lnTo>
                <a:lnTo>
                  <a:pt x="616102" y="107073"/>
                </a:lnTo>
                <a:lnTo>
                  <a:pt x="692022" y="107073"/>
                </a:lnTo>
                <a:lnTo>
                  <a:pt x="692022" y="191338"/>
                </a:lnTo>
                <a:lnTo>
                  <a:pt x="698804" y="198107"/>
                </a:lnTo>
                <a:lnTo>
                  <a:pt x="715479" y="198107"/>
                </a:lnTo>
                <a:lnTo>
                  <a:pt x="722261" y="191338"/>
                </a:lnTo>
                <a:lnTo>
                  <a:pt x="722261" y="83616"/>
                </a:lnTo>
                <a:lnTo>
                  <a:pt x="715492" y="76847"/>
                </a:lnTo>
                <a:close/>
              </a:path>
              <a:path w="1289684" h="944879">
                <a:moveTo>
                  <a:pt x="266612" y="684568"/>
                </a:moveTo>
                <a:lnTo>
                  <a:pt x="84099" y="684568"/>
                </a:lnTo>
                <a:lnTo>
                  <a:pt x="51397" y="691188"/>
                </a:lnTo>
                <a:lnTo>
                  <a:pt x="24661" y="709231"/>
                </a:lnTo>
                <a:lnTo>
                  <a:pt x="6620" y="735970"/>
                </a:lnTo>
                <a:lnTo>
                  <a:pt x="0" y="768680"/>
                </a:lnTo>
                <a:lnTo>
                  <a:pt x="0" y="860678"/>
                </a:lnTo>
                <a:lnTo>
                  <a:pt x="6620" y="893380"/>
                </a:lnTo>
                <a:lnTo>
                  <a:pt x="24661" y="920116"/>
                </a:lnTo>
                <a:lnTo>
                  <a:pt x="51397" y="938158"/>
                </a:lnTo>
                <a:lnTo>
                  <a:pt x="84099" y="944778"/>
                </a:lnTo>
                <a:lnTo>
                  <a:pt x="797013" y="944778"/>
                </a:lnTo>
                <a:lnTo>
                  <a:pt x="829715" y="938158"/>
                </a:lnTo>
                <a:lnTo>
                  <a:pt x="856451" y="920116"/>
                </a:lnTo>
                <a:lnTo>
                  <a:pt x="874493" y="893380"/>
                </a:lnTo>
                <a:lnTo>
                  <a:pt x="878444" y="873861"/>
                </a:lnTo>
                <a:lnTo>
                  <a:pt x="85928" y="873861"/>
                </a:lnTo>
                <a:lnTo>
                  <a:pt x="79146" y="867092"/>
                </a:lnTo>
                <a:lnTo>
                  <a:pt x="79146" y="762279"/>
                </a:lnTo>
                <a:lnTo>
                  <a:pt x="85928" y="755497"/>
                </a:lnTo>
                <a:lnTo>
                  <a:pt x="878445" y="755497"/>
                </a:lnTo>
                <a:lnTo>
                  <a:pt x="874493" y="735970"/>
                </a:lnTo>
                <a:lnTo>
                  <a:pt x="860213" y="714806"/>
                </a:lnTo>
                <a:lnTo>
                  <a:pt x="281838" y="714806"/>
                </a:lnTo>
                <a:lnTo>
                  <a:pt x="271648" y="711208"/>
                </a:lnTo>
                <a:lnTo>
                  <a:pt x="267318" y="702271"/>
                </a:lnTo>
                <a:lnTo>
                  <a:pt x="266504" y="691188"/>
                </a:lnTo>
                <a:lnTo>
                  <a:pt x="266474" y="690782"/>
                </a:lnTo>
                <a:lnTo>
                  <a:pt x="266612" y="684568"/>
                </a:lnTo>
                <a:close/>
              </a:path>
              <a:path w="1289684" h="944879">
                <a:moveTo>
                  <a:pt x="878445" y="755497"/>
                </a:moveTo>
                <a:lnTo>
                  <a:pt x="354456" y="755497"/>
                </a:lnTo>
                <a:lnTo>
                  <a:pt x="361226" y="762279"/>
                </a:lnTo>
                <a:lnTo>
                  <a:pt x="361226" y="867092"/>
                </a:lnTo>
                <a:lnTo>
                  <a:pt x="354469" y="873861"/>
                </a:lnTo>
                <a:lnTo>
                  <a:pt x="878444" y="873861"/>
                </a:lnTo>
                <a:lnTo>
                  <a:pt x="879717" y="867575"/>
                </a:lnTo>
                <a:lnTo>
                  <a:pt x="472046" y="867575"/>
                </a:lnTo>
                <a:lnTo>
                  <a:pt x="438637" y="856572"/>
                </a:lnTo>
                <a:lnTo>
                  <a:pt x="421929" y="830336"/>
                </a:lnTo>
                <a:lnTo>
                  <a:pt x="421926" y="799103"/>
                </a:lnTo>
                <a:lnTo>
                  <a:pt x="425883" y="792806"/>
                </a:lnTo>
                <a:lnTo>
                  <a:pt x="438630" y="772786"/>
                </a:lnTo>
                <a:lnTo>
                  <a:pt x="472046" y="761784"/>
                </a:lnTo>
                <a:lnTo>
                  <a:pt x="879717" y="761784"/>
                </a:lnTo>
                <a:lnTo>
                  <a:pt x="878445" y="755497"/>
                </a:lnTo>
                <a:close/>
              </a:path>
              <a:path w="1289684" h="944879">
                <a:moveTo>
                  <a:pt x="610565" y="761784"/>
                </a:moveTo>
                <a:lnTo>
                  <a:pt x="472046" y="761784"/>
                </a:lnTo>
                <a:lnTo>
                  <a:pt x="505462" y="772786"/>
                </a:lnTo>
                <a:lnTo>
                  <a:pt x="518208" y="792806"/>
                </a:lnTo>
                <a:lnTo>
                  <a:pt x="522166" y="799103"/>
                </a:lnTo>
                <a:lnTo>
                  <a:pt x="522162" y="830336"/>
                </a:lnTo>
                <a:lnTo>
                  <a:pt x="505454" y="856572"/>
                </a:lnTo>
                <a:lnTo>
                  <a:pt x="472046" y="867575"/>
                </a:lnTo>
                <a:lnTo>
                  <a:pt x="610565" y="867575"/>
                </a:lnTo>
                <a:lnTo>
                  <a:pt x="577156" y="856572"/>
                </a:lnTo>
                <a:lnTo>
                  <a:pt x="560448" y="830336"/>
                </a:lnTo>
                <a:lnTo>
                  <a:pt x="560445" y="799103"/>
                </a:lnTo>
                <a:lnTo>
                  <a:pt x="564402" y="792806"/>
                </a:lnTo>
                <a:lnTo>
                  <a:pt x="577149" y="772786"/>
                </a:lnTo>
                <a:lnTo>
                  <a:pt x="610565" y="761784"/>
                </a:lnTo>
                <a:close/>
              </a:path>
              <a:path w="1289684" h="944879">
                <a:moveTo>
                  <a:pt x="749071" y="761784"/>
                </a:moveTo>
                <a:lnTo>
                  <a:pt x="610565" y="761784"/>
                </a:lnTo>
                <a:lnTo>
                  <a:pt x="643979" y="772786"/>
                </a:lnTo>
                <a:lnTo>
                  <a:pt x="656724" y="792806"/>
                </a:lnTo>
                <a:lnTo>
                  <a:pt x="660681" y="799103"/>
                </a:lnTo>
                <a:lnTo>
                  <a:pt x="660676" y="830336"/>
                </a:lnTo>
                <a:lnTo>
                  <a:pt x="643968" y="856572"/>
                </a:lnTo>
                <a:lnTo>
                  <a:pt x="610565" y="867575"/>
                </a:lnTo>
                <a:lnTo>
                  <a:pt x="749071" y="867575"/>
                </a:lnTo>
                <a:lnTo>
                  <a:pt x="715662" y="856572"/>
                </a:lnTo>
                <a:lnTo>
                  <a:pt x="698954" y="830336"/>
                </a:lnTo>
                <a:lnTo>
                  <a:pt x="698951" y="799103"/>
                </a:lnTo>
                <a:lnTo>
                  <a:pt x="702909" y="792806"/>
                </a:lnTo>
                <a:lnTo>
                  <a:pt x="715655" y="772786"/>
                </a:lnTo>
                <a:lnTo>
                  <a:pt x="749071" y="761784"/>
                </a:lnTo>
                <a:close/>
              </a:path>
              <a:path w="1289684" h="944879">
                <a:moveTo>
                  <a:pt x="879717" y="761784"/>
                </a:moveTo>
                <a:lnTo>
                  <a:pt x="749071" y="761784"/>
                </a:lnTo>
                <a:lnTo>
                  <a:pt x="782483" y="772786"/>
                </a:lnTo>
                <a:lnTo>
                  <a:pt x="795231" y="792806"/>
                </a:lnTo>
                <a:lnTo>
                  <a:pt x="799189" y="799103"/>
                </a:lnTo>
                <a:lnTo>
                  <a:pt x="799189" y="830336"/>
                </a:lnTo>
                <a:lnTo>
                  <a:pt x="782483" y="856572"/>
                </a:lnTo>
                <a:lnTo>
                  <a:pt x="749071" y="867575"/>
                </a:lnTo>
                <a:lnTo>
                  <a:pt x="879717" y="867575"/>
                </a:lnTo>
                <a:lnTo>
                  <a:pt x="881113" y="860678"/>
                </a:lnTo>
                <a:lnTo>
                  <a:pt x="881113" y="829792"/>
                </a:lnTo>
                <a:lnTo>
                  <a:pt x="866000" y="829792"/>
                </a:lnTo>
                <a:lnTo>
                  <a:pt x="854813" y="825069"/>
                </a:lnTo>
                <a:lnTo>
                  <a:pt x="851084" y="814679"/>
                </a:lnTo>
                <a:lnTo>
                  <a:pt x="854813" y="804289"/>
                </a:lnTo>
                <a:lnTo>
                  <a:pt x="866000" y="799566"/>
                </a:lnTo>
                <a:lnTo>
                  <a:pt x="881113" y="799566"/>
                </a:lnTo>
                <a:lnTo>
                  <a:pt x="881113" y="768680"/>
                </a:lnTo>
                <a:lnTo>
                  <a:pt x="879817" y="762279"/>
                </a:lnTo>
                <a:lnTo>
                  <a:pt x="879717" y="761784"/>
                </a:lnTo>
                <a:close/>
              </a:path>
              <a:path w="1289684" h="944879">
                <a:moveTo>
                  <a:pt x="331000" y="785710"/>
                </a:moveTo>
                <a:lnTo>
                  <a:pt x="109372" y="785710"/>
                </a:lnTo>
                <a:lnTo>
                  <a:pt x="109372" y="843635"/>
                </a:lnTo>
                <a:lnTo>
                  <a:pt x="331000" y="843635"/>
                </a:lnTo>
                <a:lnTo>
                  <a:pt x="331000" y="785710"/>
                </a:lnTo>
                <a:close/>
              </a:path>
              <a:path w="1289684" h="944879">
                <a:moveTo>
                  <a:pt x="488630" y="830336"/>
                </a:moveTo>
                <a:lnTo>
                  <a:pt x="455456" y="830336"/>
                </a:lnTo>
                <a:lnTo>
                  <a:pt x="472046" y="837336"/>
                </a:lnTo>
                <a:lnTo>
                  <a:pt x="488630" y="830336"/>
                </a:lnTo>
                <a:close/>
              </a:path>
              <a:path w="1289684" h="944879">
                <a:moveTo>
                  <a:pt x="627155" y="830336"/>
                </a:moveTo>
                <a:lnTo>
                  <a:pt x="593973" y="830336"/>
                </a:lnTo>
                <a:lnTo>
                  <a:pt x="610565" y="837336"/>
                </a:lnTo>
                <a:lnTo>
                  <a:pt x="627155" y="830336"/>
                </a:lnTo>
                <a:close/>
              </a:path>
              <a:path w="1289684" h="944879">
                <a:moveTo>
                  <a:pt x="765647" y="830336"/>
                </a:moveTo>
                <a:lnTo>
                  <a:pt x="732493" y="830336"/>
                </a:lnTo>
                <a:lnTo>
                  <a:pt x="749071" y="837336"/>
                </a:lnTo>
                <a:lnTo>
                  <a:pt x="765647" y="830336"/>
                </a:lnTo>
                <a:close/>
              </a:path>
              <a:path w="1289684" h="944879">
                <a:moveTo>
                  <a:pt x="472046" y="792022"/>
                </a:moveTo>
                <a:lnTo>
                  <a:pt x="455265" y="799103"/>
                </a:lnTo>
                <a:lnTo>
                  <a:pt x="449672" y="814679"/>
                </a:lnTo>
                <a:lnTo>
                  <a:pt x="455294" y="830336"/>
                </a:lnTo>
                <a:lnTo>
                  <a:pt x="488792" y="830336"/>
                </a:lnTo>
                <a:lnTo>
                  <a:pt x="494415" y="814679"/>
                </a:lnTo>
                <a:lnTo>
                  <a:pt x="488825" y="799103"/>
                </a:lnTo>
                <a:lnTo>
                  <a:pt x="472046" y="792022"/>
                </a:lnTo>
                <a:close/>
              </a:path>
              <a:path w="1289684" h="944879">
                <a:moveTo>
                  <a:pt x="610565" y="792022"/>
                </a:moveTo>
                <a:lnTo>
                  <a:pt x="593779" y="799103"/>
                </a:lnTo>
                <a:lnTo>
                  <a:pt x="588186" y="814679"/>
                </a:lnTo>
                <a:lnTo>
                  <a:pt x="593811" y="830336"/>
                </a:lnTo>
                <a:lnTo>
                  <a:pt x="627316" y="830336"/>
                </a:lnTo>
                <a:lnTo>
                  <a:pt x="632939" y="814679"/>
                </a:lnTo>
                <a:lnTo>
                  <a:pt x="627345" y="799103"/>
                </a:lnTo>
                <a:lnTo>
                  <a:pt x="610565" y="792022"/>
                </a:lnTo>
                <a:close/>
              </a:path>
              <a:path w="1289684" h="944879">
                <a:moveTo>
                  <a:pt x="749071" y="792022"/>
                </a:moveTo>
                <a:lnTo>
                  <a:pt x="732299" y="799103"/>
                </a:lnTo>
                <a:lnTo>
                  <a:pt x="726711" y="814679"/>
                </a:lnTo>
                <a:lnTo>
                  <a:pt x="732332" y="830336"/>
                </a:lnTo>
                <a:lnTo>
                  <a:pt x="765808" y="830336"/>
                </a:lnTo>
                <a:lnTo>
                  <a:pt x="771436" y="814679"/>
                </a:lnTo>
                <a:lnTo>
                  <a:pt x="765852" y="799103"/>
                </a:lnTo>
                <a:lnTo>
                  <a:pt x="749071" y="792022"/>
                </a:lnTo>
                <a:close/>
              </a:path>
              <a:path w="1289684" h="944879">
                <a:moveTo>
                  <a:pt x="1146947" y="503327"/>
                </a:moveTo>
                <a:lnTo>
                  <a:pt x="1146924" y="667169"/>
                </a:lnTo>
                <a:lnTo>
                  <a:pt x="1140162" y="708975"/>
                </a:lnTo>
                <a:lnTo>
                  <a:pt x="1121344" y="745314"/>
                </a:lnTo>
                <a:lnTo>
                  <a:pt x="1092666" y="773990"/>
                </a:lnTo>
                <a:lnTo>
                  <a:pt x="1056327" y="792806"/>
                </a:lnTo>
                <a:lnTo>
                  <a:pt x="1014526" y="799566"/>
                </a:lnTo>
                <a:lnTo>
                  <a:pt x="881113" y="799566"/>
                </a:lnTo>
                <a:lnTo>
                  <a:pt x="881113" y="829792"/>
                </a:lnTo>
                <a:lnTo>
                  <a:pt x="1014526" y="829792"/>
                </a:lnTo>
                <a:lnTo>
                  <a:pt x="1057715" y="823972"/>
                </a:lnTo>
                <a:lnTo>
                  <a:pt x="1096552" y="807555"/>
                </a:lnTo>
                <a:lnTo>
                  <a:pt x="1129477" y="782104"/>
                </a:lnTo>
                <a:lnTo>
                  <a:pt x="1154928" y="749180"/>
                </a:lnTo>
                <a:lnTo>
                  <a:pt x="1171344" y="710347"/>
                </a:lnTo>
                <a:lnTo>
                  <a:pt x="1177162" y="667169"/>
                </a:lnTo>
                <a:lnTo>
                  <a:pt x="1177162" y="506336"/>
                </a:lnTo>
                <a:lnTo>
                  <a:pt x="1162049" y="506336"/>
                </a:lnTo>
                <a:lnTo>
                  <a:pt x="1146947" y="503327"/>
                </a:lnTo>
                <a:close/>
              </a:path>
              <a:path w="1289684" h="944879">
                <a:moveTo>
                  <a:pt x="797013" y="684568"/>
                </a:moveTo>
                <a:lnTo>
                  <a:pt x="614475" y="684568"/>
                </a:lnTo>
                <a:lnTo>
                  <a:pt x="614584" y="691188"/>
                </a:lnTo>
                <a:lnTo>
                  <a:pt x="613776" y="702271"/>
                </a:lnTo>
                <a:lnTo>
                  <a:pt x="609460" y="711208"/>
                </a:lnTo>
                <a:lnTo>
                  <a:pt x="599274" y="714806"/>
                </a:lnTo>
                <a:lnTo>
                  <a:pt x="860213" y="714806"/>
                </a:lnTo>
                <a:lnTo>
                  <a:pt x="856451" y="709231"/>
                </a:lnTo>
                <a:lnTo>
                  <a:pt x="829715" y="691188"/>
                </a:lnTo>
                <a:lnTo>
                  <a:pt x="797013" y="684568"/>
                </a:lnTo>
                <a:close/>
              </a:path>
              <a:path w="1289684" h="944879">
                <a:moveTo>
                  <a:pt x="570649" y="635800"/>
                </a:moveTo>
                <a:lnTo>
                  <a:pt x="310451" y="635800"/>
                </a:lnTo>
                <a:lnTo>
                  <a:pt x="293450" y="639240"/>
                </a:lnTo>
                <a:lnTo>
                  <a:pt x="279549" y="648619"/>
                </a:lnTo>
                <a:lnTo>
                  <a:pt x="270167" y="662519"/>
                </a:lnTo>
                <a:lnTo>
                  <a:pt x="266725" y="679526"/>
                </a:lnTo>
                <a:lnTo>
                  <a:pt x="266612" y="684568"/>
                </a:lnTo>
                <a:lnTo>
                  <a:pt x="614475" y="684568"/>
                </a:lnTo>
                <a:lnTo>
                  <a:pt x="601545" y="648619"/>
                </a:lnTo>
                <a:lnTo>
                  <a:pt x="570649" y="635800"/>
                </a:lnTo>
                <a:close/>
              </a:path>
              <a:path w="1289684" h="944879">
                <a:moveTo>
                  <a:pt x="1177162" y="503327"/>
                </a:moveTo>
                <a:lnTo>
                  <a:pt x="1162049" y="506336"/>
                </a:lnTo>
                <a:lnTo>
                  <a:pt x="1177162" y="506336"/>
                </a:lnTo>
                <a:lnTo>
                  <a:pt x="1177162" y="503327"/>
                </a:lnTo>
                <a:close/>
              </a:path>
              <a:path w="1289684" h="944879">
                <a:moveTo>
                  <a:pt x="1235163" y="344246"/>
                </a:moveTo>
                <a:lnTo>
                  <a:pt x="1088936" y="344246"/>
                </a:lnTo>
                <a:lnTo>
                  <a:pt x="1100179" y="446100"/>
                </a:lnTo>
                <a:lnTo>
                  <a:pt x="1106981" y="470235"/>
                </a:lnTo>
                <a:lnTo>
                  <a:pt x="1120573" y="489305"/>
                </a:lnTo>
                <a:lnTo>
                  <a:pt x="1139438" y="501832"/>
                </a:lnTo>
                <a:lnTo>
                  <a:pt x="1146947" y="503327"/>
                </a:lnTo>
                <a:lnTo>
                  <a:pt x="1146936" y="491223"/>
                </a:lnTo>
                <a:lnTo>
                  <a:pt x="1151659" y="480036"/>
                </a:lnTo>
                <a:lnTo>
                  <a:pt x="1162049" y="476307"/>
                </a:lnTo>
                <a:lnTo>
                  <a:pt x="1212798" y="476307"/>
                </a:lnTo>
                <a:lnTo>
                  <a:pt x="1217122" y="470235"/>
                </a:lnTo>
                <a:lnTo>
                  <a:pt x="1223911" y="446100"/>
                </a:lnTo>
                <a:lnTo>
                  <a:pt x="1235163" y="344246"/>
                </a:lnTo>
                <a:close/>
              </a:path>
              <a:path w="1289684" h="944879">
                <a:moveTo>
                  <a:pt x="1212798" y="476307"/>
                </a:moveTo>
                <a:lnTo>
                  <a:pt x="1162049" y="476307"/>
                </a:lnTo>
                <a:lnTo>
                  <a:pt x="1172440" y="480036"/>
                </a:lnTo>
                <a:lnTo>
                  <a:pt x="1177162" y="491223"/>
                </a:lnTo>
                <a:lnTo>
                  <a:pt x="1177162" y="503327"/>
                </a:lnTo>
                <a:lnTo>
                  <a:pt x="1184676" y="501832"/>
                </a:lnTo>
                <a:lnTo>
                  <a:pt x="1203539" y="489305"/>
                </a:lnTo>
                <a:lnTo>
                  <a:pt x="1212798" y="476307"/>
                </a:lnTo>
                <a:close/>
              </a:path>
              <a:path w="1289684" h="944879">
                <a:moveTo>
                  <a:pt x="1289469" y="223418"/>
                </a:moveTo>
                <a:lnTo>
                  <a:pt x="1034630" y="223418"/>
                </a:lnTo>
                <a:lnTo>
                  <a:pt x="1034630" y="262724"/>
                </a:lnTo>
                <a:lnTo>
                  <a:pt x="1038668" y="282678"/>
                </a:lnTo>
                <a:lnTo>
                  <a:pt x="1049672" y="298989"/>
                </a:lnTo>
                <a:lnTo>
                  <a:pt x="1065979" y="309995"/>
                </a:lnTo>
                <a:lnTo>
                  <a:pt x="1085926" y="314032"/>
                </a:lnTo>
                <a:lnTo>
                  <a:pt x="1238173" y="314032"/>
                </a:lnTo>
                <a:lnTo>
                  <a:pt x="1258120" y="309995"/>
                </a:lnTo>
                <a:lnTo>
                  <a:pt x="1274427" y="298989"/>
                </a:lnTo>
                <a:lnTo>
                  <a:pt x="1285431" y="282678"/>
                </a:lnTo>
                <a:lnTo>
                  <a:pt x="1289469" y="262724"/>
                </a:lnTo>
                <a:lnTo>
                  <a:pt x="1289469" y="223418"/>
                </a:lnTo>
                <a:close/>
              </a:path>
              <a:path w="1289684" h="944879">
                <a:moveTo>
                  <a:pt x="1238173" y="102577"/>
                </a:moveTo>
                <a:lnTo>
                  <a:pt x="1085926" y="102577"/>
                </a:lnTo>
                <a:lnTo>
                  <a:pt x="1065979" y="106613"/>
                </a:lnTo>
                <a:lnTo>
                  <a:pt x="1049672" y="117614"/>
                </a:lnTo>
                <a:lnTo>
                  <a:pt x="1038668" y="133921"/>
                </a:lnTo>
                <a:lnTo>
                  <a:pt x="1034630" y="153873"/>
                </a:lnTo>
                <a:lnTo>
                  <a:pt x="1034630" y="193192"/>
                </a:lnTo>
                <a:lnTo>
                  <a:pt x="1289469" y="193192"/>
                </a:lnTo>
                <a:lnTo>
                  <a:pt x="1289469" y="153873"/>
                </a:lnTo>
                <a:lnTo>
                  <a:pt x="1285431" y="133921"/>
                </a:lnTo>
                <a:lnTo>
                  <a:pt x="1274427" y="117614"/>
                </a:lnTo>
                <a:lnTo>
                  <a:pt x="1258120" y="106613"/>
                </a:lnTo>
                <a:lnTo>
                  <a:pt x="1238173" y="102577"/>
                </a:lnTo>
                <a:close/>
              </a:path>
            </a:pathLst>
          </a:custGeom>
          <a:solidFill>
            <a:srgbClr val="2B57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62436" y="4222636"/>
            <a:ext cx="1010285" cy="943610"/>
          </a:xfrm>
          <a:custGeom>
            <a:avLst/>
            <a:gdLst/>
            <a:ahLst/>
            <a:cxnLst/>
            <a:rect l="l" t="t" r="r" b="b"/>
            <a:pathLst>
              <a:path w="1010284" h="943610">
                <a:moveTo>
                  <a:pt x="618997" y="834389"/>
                </a:moveTo>
                <a:lnTo>
                  <a:pt x="276364" y="834389"/>
                </a:lnTo>
                <a:lnTo>
                  <a:pt x="284505" y="839469"/>
                </a:lnTo>
                <a:lnTo>
                  <a:pt x="321871" y="863599"/>
                </a:lnTo>
                <a:lnTo>
                  <a:pt x="361749" y="882649"/>
                </a:lnTo>
                <a:lnTo>
                  <a:pt x="403566" y="897889"/>
                </a:lnTo>
                <a:lnTo>
                  <a:pt x="446747" y="906779"/>
                </a:lnTo>
                <a:lnTo>
                  <a:pt x="456704" y="908049"/>
                </a:lnTo>
                <a:lnTo>
                  <a:pt x="468007" y="943609"/>
                </a:lnTo>
                <a:lnTo>
                  <a:pt x="541908" y="943609"/>
                </a:lnTo>
                <a:lnTo>
                  <a:pt x="553224" y="908049"/>
                </a:lnTo>
                <a:lnTo>
                  <a:pt x="563168" y="906779"/>
                </a:lnTo>
                <a:lnTo>
                  <a:pt x="606360" y="897889"/>
                </a:lnTo>
                <a:lnTo>
                  <a:pt x="648176" y="882649"/>
                </a:lnTo>
                <a:lnTo>
                  <a:pt x="688048" y="863599"/>
                </a:lnTo>
                <a:lnTo>
                  <a:pt x="709679" y="849629"/>
                </a:lnTo>
                <a:lnTo>
                  <a:pt x="596645" y="849629"/>
                </a:lnTo>
                <a:lnTo>
                  <a:pt x="609777" y="845819"/>
                </a:lnTo>
                <a:lnTo>
                  <a:pt x="715579" y="845819"/>
                </a:lnTo>
                <a:lnTo>
                  <a:pt x="721478" y="842009"/>
                </a:lnTo>
                <a:lnTo>
                  <a:pt x="618997" y="842009"/>
                </a:lnTo>
                <a:lnTo>
                  <a:pt x="618997" y="834389"/>
                </a:lnTo>
                <a:close/>
              </a:path>
              <a:path w="1010284" h="943610">
                <a:moveTo>
                  <a:pt x="125196" y="683259"/>
                </a:moveTo>
                <a:lnTo>
                  <a:pt x="81445" y="683259"/>
                </a:lnTo>
                <a:lnTo>
                  <a:pt x="62439" y="687069"/>
                </a:lnTo>
                <a:lnTo>
                  <a:pt x="46904" y="698499"/>
                </a:lnTo>
                <a:lnTo>
                  <a:pt x="36421" y="713739"/>
                </a:lnTo>
                <a:lnTo>
                  <a:pt x="32575" y="732789"/>
                </a:lnTo>
                <a:lnTo>
                  <a:pt x="32575" y="784859"/>
                </a:lnTo>
                <a:lnTo>
                  <a:pt x="19507" y="791209"/>
                </a:lnTo>
                <a:lnTo>
                  <a:pt x="9196" y="801369"/>
                </a:lnTo>
                <a:lnTo>
                  <a:pt x="2430" y="815339"/>
                </a:lnTo>
                <a:lnTo>
                  <a:pt x="0" y="830579"/>
                </a:lnTo>
                <a:lnTo>
                  <a:pt x="3846" y="849629"/>
                </a:lnTo>
                <a:lnTo>
                  <a:pt x="14328" y="864869"/>
                </a:lnTo>
                <a:lnTo>
                  <a:pt x="29864" y="875029"/>
                </a:lnTo>
                <a:lnTo>
                  <a:pt x="48869" y="878839"/>
                </a:lnTo>
                <a:lnTo>
                  <a:pt x="67867" y="875029"/>
                </a:lnTo>
                <a:lnTo>
                  <a:pt x="83399" y="864869"/>
                </a:lnTo>
                <a:lnTo>
                  <a:pt x="93880" y="849629"/>
                </a:lnTo>
                <a:lnTo>
                  <a:pt x="97726" y="830579"/>
                </a:lnTo>
                <a:lnTo>
                  <a:pt x="95295" y="815339"/>
                </a:lnTo>
                <a:lnTo>
                  <a:pt x="88530" y="801369"/>
                </a:lnTo>
                <a:lnTo>
                  <a:pt x="78218" y="791209"/>
                </a:lnTo>
                <a:lnTo>
                  <a:pt x="65150" y="784859"/>
                </a:lnTo>
                <a:lnTo>
                  <a:pt x="65150" y="723899"/>
                </a:lnTo>
                <a:lnTo>
                  <a:pt x="72466" y="716279"/>
                </a:lnTo>
                <a:lnTo>
                  <a:pt x="139420" y="716279"/>
                </a:lnTo>
                <a:lnTo>
                  <a:pt x="135592" y="708659"/>
                </a:lnTo>
                <a:lnTo>
                  <a:pt x="131951" y="699769"/>
                </a:lnTo>
                <a:lnTo>
                  <a:pt x="128488" y="692149"/>
                </a:lnTo>
                <a:lnTo>
                  <a:pt x="125196" y="683259"/>
                </a:lnTo>
                <a:close/>
              </a:path>
              <a:path w="1010284" h="943610">
                <a:moveTo>
                  <a:pt x="928496" y="683259"/>
                </a:moveTo>
                <a:lnTo>
                  <a:pt x="884745" y="683259"/>
                </a:lnTo>
                <a:lnTo>
                  <a:pt x="881453" y="692149"/>
                </a:lnTo>
                <a:lnTo>
                  <a:pt x="877992" y="699769"/>
                </a:lnTo>
                <a:lnTo>
                  <a:pt x="874354" y="708659"/>
                </a:lnTo>
                <a:lnTo>
                  <a:pt x="870534" y="716279"/>
                </a:lnTo>
                <a:lnTo>
                  <a:pt x="937475" y="716279"/>
                </a:lnTo>
                <a:lnTo>
                  <a:pt x="944791" y="723899"/>
                </a:lnTo>
                <a:lnTo>
                  <a:pt x="944791" y="784859"/>
                </a:lnTo>
                <a:lnTo>
                  <a:pt x="931721" y="791209"/>
                </a:lnTo>
                <a:lnTo>
                  <a:pt x="921405" y="801369"/>
                </a:lnTo>
                <a:lnTo>
                  <a:pt x="914635" y="815339"/>
                </a:lnTo>
                <a:lnTo>
                  <a:pt x="912202" y="830579"/>
                </a:lnTo>
                <a:lnTo>
                  <a:pt x="916050" y="849629"/>
                </a:lnTo>
                <a:lnTo>
                  <a:pt x="926536" y="864869"/>
                </a:lnTo>
                <a:lnTo>
                  <a:pt x="942072" y="875029"/>
                </a:lnTo>
                <a:lnTo>
                  <a:pt x="961072" y="878839"/>
                </a:lnTo>
                <a:lnTo>
                  <a:pt x="980077" y="875029"/>
                </a:lnTo>
                <a:lnTo>
                  <a:pt x="995613" y="864869"/>
                </a:lnTo>
                <a:lnTo>
                  <a:pt x="1006095" y="849629"/>
                </a:lnTo>
                <a:lnTo>
                  <a:pt x="1009942" y="830579"/>
                </a:lnTo>
                <a:lnTo>
                  <a:pt x="1007511" y="815339"/>
                </a:lnTo>
                <a:lnTo>
                  <a:pt x="1000745" y="801369"/>
                </a:lnTo>
                <a:lnTo>
                  <a:pt x="990434" y="791209"/>
                </a:lnTo>
                <a:lnTo>
                  <a:pt x="977366" y="784859"/>
                </a:lnTo>
                <a:lnTo>
                  <a:pt x="977366" y="732789"/>
                </a:lnTo>
                <a:lnTo>
                  <a:pt x="973520" y="713739"/>
                </a:lnTo>
                <a:lnTo>
                  <a:pt x="963037" y="698499"/>
                </a:lnTo>
                <a:lnTo>
                  <a:pt x="947502" y="687069"/>
                </a:lnTo>
                <a:lnTo>
                  <a:pt x="928496" y="683259"/>
                </a:lnTo>
                <a:close/>
              </a:path>
              <a:path w="1010284" h="943610">
                <a:moveTo>
                  <a:pt x="151650" y="412749"/>
                </a:moveTo>
                <a:lnTo>
                  <a:pt x="137875" y="462279"/>
                </a:lnTo>
                <a:lnTo>
                  <a:pt x="133286" y="488949"/>
                </a:lnTo>
                <a:lnTo>
                  <a:pt x="97726" y="500379"/>
                </a:lnTo>
                <a:lnTo>
                  <a:pt x="97726" y="574039"/>
                </a:lnTo>
                <a:lnTo>
                  <a:pt x="133273" y="585469"/>
                </a:lnTo>
                <a:lnTo>
                  <a:pt x="134835" y="595629"/>
                </a:lnTo>
                <a:lnTo>
                  <a:pt x="144274" y="638809"/>
                </a:lnTo>
                <a:lnTo>
                  <a:pt x="158792" y="680719"/>
                </a:lnTo>
                <a:lnTo>
                  <a:pt x="178157" y="720089"/>
                </a:lnTo>
                <a:lnTo>
                  <a:pt x="202133" y="756919"/>
                </a:lnTo>
                <a:lnTo>
                  <a:pt x="208064" y="765809"/>
                </a:lnTo>
                <a:lnTo>
                  <a:pt x="190880" y="798829"/>
                </a:lnTo>
                <a:lnTo>
                  <a:pt x="243128" y="850899"/>
                </a:lnTo>
                <a:lnTo>
                  <a:pt x="276364" y="834389"/>
                </a:lnTo>
                <a:lnTo>
                  <a:pt x="618997" y="834389"/>
                </a:lnTo>
                <a:lnTo>
                  <a:pt x="618997" y="828039"/>
                </a:lnTo>
                <a:lnTo>
                  <a:pt x="358368" y="828039"/>
                </a:lnTo>
                <a:lnTo>
                  <a:pt x="315000" y="801369"/>
                </a:lnTo>
                <a:lnTo>
                  <a:pt x="276397" y="768349"/>
                </a:lnTo>
                <a:lnTo>
                  <a:pt x="243254" y="730249"/>
                </a:lnTo>
                <a:lnTo>
                  <a:pt x="216266" y="688339"/>
                </a:lnTo>
                <a:lnTo>
                  <a:pt x="196128" y="641349"/>
                </a:lnTo>
                <a:lnTo>
                  <a:pt x="183536" y="590549"/>
                </a:lnTo>
                <a:lnTo>
                  <a:pt x="179287" y="538479"/>
                </a:lnTo>
                <a:lnTo>
                  <a:pt x="179302" y="534669"/>
                </a:lnTo>
                <a:lnTo>
                  <a:pt x="180607" y="506729"/>
                </a:lnTo>
                <a:lnTo>
                  <a:pt x="184737" y="478789"/>
                </a:lnTo>
                <a:lnTo>
                  <a:pt x="191367" y="449579"/>
                </a:lnTo>
                <a:lnTo>
                  <a:pt x="200291" y="422909"/>
                </a:lnTo>
                <a:lnTo>
                  <a:pt x="183826" y="422909"/>
                </a:lnTo>
                <a:lnTo>
                  <a:pt x="172596" y="420369"/>
                </a:lnTo>
                <a:lnTo>
                  <a:pt x="161847" y="416559"/>
                </a:lnTo>
                <a:lnTo>
                  <a:pt x="151650" y="412749"/>
                </a:lnTo>
                <a:close/>
              </a:path>
              <a:path w="1010284" h="943610">
                <a:moveTo>
                  <a:pt x="783358" y="834389"/>
                </a:moveTo>
                <a:lnTo>
                  <a:pt x="733564" y="834389"/>
                </a:lnTo>
                <a:lnTo>
                  <a:pt x="766787" y="850899"/>
                </a:lnTo>
                <a:lnTo>
                  <a:pt x="783358" y="834389"/>
                </a:lnTo>
                <a:close/>
              </a:path>
              <a:path w="1010284" h="943610">
                <a:moveTo>
                  <a:pt x="715579" y="845819"/>
                </a:moveTo>
                <a:lnTo>
                  <a:pt x="609777" y="845819"/>
                </a:lnTo>
                <a:lnTo>
                  <a:pt x="596645" y="849629"/>
                </a:lnTo>
                <a:lnTo>
                  <a:pt x="709679" y="849629"/>
                </a:lnTo>
                <a:lnTo>
                  <a:pt x="715579" y="845819"/>
                </a:lnTo>
                <a:close/>
              </a:path>
              <a:path w="1010284" h="943610">
                <a:moveTo>
                  <a:pt x="853897" y="401319"/>
                </a:moveTo>
                <a:lnTo>
                  <a:pt x="843466" y="407669"/>
                </a:lnTo>
                <a:lnTo>
                  <a:pt x="832419" y="412749"/>
                </a:lnTo>
                <a:lnTo>
                  <a:pt x="820837" y="416559"/>
                </a:lnTo>
                <a:lnTo>
                  <a:pt x="808799" y="420369"/>
                </a:lnTo>
                <a:lnTo>
                  <a:pt x="818177" y="448309"/>
                </a:lnTo>
                <a:lnTo>
                  <a:pt x="825065" y="476249"/>
                </a:lnTo>
                <a:lnTo>
                  <a:pt x="829309" y="506729"/>
                </a:lnTo>
                <a:lnTo>
                  <a:pt x="830637" y="534669"/>
                </a:lnTo>
                <a:lnTo>
                  <a:pt x="830657" y="538479"/>
                </a:lnTo>
                <a:lnTo>
                  <a:pt x="826728" y="588009"/>
                </a:lnTo>
                <a:lnTo>
                  <a:pt x="815052" y="637539"/>
                </a:lnTo>
                <a:lnTo>
                  <a:pt x="796347" y="683259"/>
                </a:lnTo>
                <a:lnTo>
                  <a:pt x="771231" y="723899"/>
                </a:lnTo>
                <a:lnTo>
                  <a:pt x="740320" y="761999"/>
                </a:lnTo>
                <a:lnTo>
                  <a:pt x="704233" y="793749"/>
                </a:lnTo>
                <a:lnTo>
                  <a:pt x="663586" y="821689"/>
                </a:lnTo>
                <a:lnTo>
                  <a:pt x="618997" y="842009"/>
                </a:lnTo>
                <a:lnTo>
                  <a:pt x="721478" y="842009"/>
                </a:lnTo>
                <a:lnTo>
                  <a:pt x="725411" y="839469"/>
                </a:lnTo>
                <a:lnTo>
                  <a:pt x="733564" y="834389"/>
                </a:lnTo>
                <a:lnTo>
                  <a:pt x="783358" y="834389"/>
                </a:lnTo>
                <a:lnTo>
                  <a:pt x="819048" y="798829"/>
                </a:lnTo>
                <a:lnTo>
                  <a:pt x="801865" y="765809"/>
                </a:lnTo>
                <a:lnTo>
                  <a:pt x="807808" y="756919"/>
                </a:lnTo>
                <a:lnTo>
                  <a:pt x="831784" y="720089"/>
                </a:lnTo>
                <a:lnTo>
                  <a:pt x="851149" y="680719"/>
                </a:lnTo>
                <a:lnTo>
                  <a:pt x="865667" y="638809"/>
                </a:lnTo>
                <a:lnTo>
                  <a:pt x="875106" y="595629"/>
                </a:lnTo>
                <a:lnTo>
                  <a:pt x="876668" y="585469"/>
                </a:lnTo>
                <a:lnTo>
                  <a:pt x="912202" y="574039"/>
                </a:lnTo>
                <a:lnTo>
                  <a:pt x="912202" y="500379"/>
                </a:lnTo>
                <a:lnTo>
                  <a:pt x="876668" y="488949"/>
                </a:lnTo>
                <a:lnTo>
                  <a:pt x="875106" y="478789"/>
                </a:lnTo>
                <a:lnTo>
                  <a:pt x="871447" y="459739"/>
                </a:lnTo>
                <a:lnTo>
                  <a:pt x="866668" y="439419"/>
                </a:lnTo>
                <a:lnTo>
                  <a:pt x="860806" y="420369"/>
                </a:lnTo>
                <a:lnTo>
                  <a:pt x="853897" y="401319"/>
                </a:lnTo>
                <a:close/>
              </a:path>
              <a:path w="1010284" h="943610">
                <a:moveTo>
                  <a:pt x="304838" y="504189"/>
                </a:moveTo>
                <a:lnTo>
                  <a:pt x="303275" y="504189"/>
                </a:lnTo>
                <a:lnTo>
                  <a:pt x="293011" y="506729"/>
                </a:lnTo>
                <a:lnTo>
                  <a:pt x="284630" y="511809"/>
                </a:lnTo>
                <a:lnTo>
                  <a:pt x="278981" y="520699"/>
                </a:lnTo>
                <a:lnTo>
                  <a:pt x="276910" y="530859"/>
                </a:lnTo>
                <a:lnTo>
                  <a:pt x="276910" y="534669"/>
                </a:lnTo>
                <a:lnTo>
                  <a:pt x="277863" y="538479"/>
                </a:lnTo>
                <a:lnTo>
                  <a:pt x="298678" y="580389"/>
                </a:lnTo>
                <a:lnTo>
                  <a:pt x="303375" y="590549"/>
                </a:lnTo>
                <a:lnTo>
                  <a:pt x="306760" y="601979"/>
                </a:lnTo>
                <a:lnTo>
                  <a:pt x="308810" y="614679"/>
                </a:lnTo>
                <a:lnTo>
                  <a:pt x="309498" y="626109"/>
                </a:lnTo>
                <a:lnTo>
                  <a:pt x="309498" y="683259"/>
                </a:lnTo>
                <a:lnTo>
                  <a:pt x="310759" y="698499"/>
                </a:lnTo>
                <a:lnTo>
                  <a:pt x="314475" y="713739"/>
                </a:lnTo>
                <a:lnTo>
                  <a:pt x="320552" y="728979"/>
                </a:lnTo>
                <a:lnTo>
                  <a:pt x="328891" y="741679"/>
                </a:lnTo>
                <a:lnTo>
                  <a:pt x="358368" y="781049"/>
                </a:lnTo>
                <a:lnTo>
                  <a:pt x="358368" y="828039"/>
                </a:lnTo>
                <a:lnTo>
                  <a:pt x="618997" y="828039"/>
                </a:lnTo>
                <a:lnTo>
                  <a:pt x="618997" y="814069"/>
                </a:lnTo>
                <a:lnTo>
                  <a:pt x="648322" y="774699"/>
                </a:lnTo>
                <a:lnTo>
                  <a:pt x="656728" y="761999"/>
                </a:lnTo>
                <a:lnTo>
                  <a:pt x="662852" y="748029"/>
                </a:lnTo>
                <a:lnTo>
                  <a:pt x="666597" y="732789"/>
                </a:lnTo>
                <a:lnTo>
                  <a:pt x="667867" y="716279"/>
                </a:lnTo>
                <a:lnTo>
                  <a:pt x="667867" y="607059"/>
                </a:lnTo>
                <a:lnTo>
                  <a:pt x="407238" y="607059"/>
                </a:lnTo>
                <a:lnTo>
                  <a:pt x="399190" y="566419"/>
                </a:lnTo>
                <a:lnTo>
                  <a:pt x="377245" y="534669"/>
                </a:lnTo>
                <a:lnTo>
                  <a:pt x="344696" y="511809"/>
                </a:lnTo>
                <a:lnTo>
                  <a:pt x="304838" y="504189"/>
                </a:lnTo>
                <a:close/>
              </a:path>
              <a:path w="1010284" h="943610">
                <a:moveTo>
                  <a:pt x="737158" y="613409"/>
                </a:moveTo>
                <a:lnTo>
                  <a:pt x="734455" y="621029"/>
                </a:lnTo>
                <a:lnTo>
                  <a:pt x="731480" y="628649"/>
                </a:lnTo>
                <a:lnTo>
                  <a:pt x="728245" y="636269"/>
                </a:lnTo>
                <a:lnTo>
                  <a:pt x="724763" y="643889"/>
                </a:lnTo>
                <a:lnTo>
                  <a:pt x="754049" y="657859"/>
                </a:lnTo>
                <a:lnTo>
                  <a:pt x="758005" y="650239"/>
                </a:lnTo>
                <a:lnTo>
                  <a:pt x="761674" y="641349"/>
                </a:lnTo>
                <a:lnTo>
                  <a:pt x="765045" y="632459"/>
                </a:lnTo>
                <a:lnTo>
                  <a:pt x="768108" y="623569"/>
                </a:lnTo>
                <a:lnTo>
                  <a:pt x="737158" y="613409"/>
                </a:lnTo>
                <a:close/>
              </a:path>
              <a:path w="1010284" h="943610">
                <a:moveTo>
                  <a:pt x="439813" y="276859"/>
                </a:moveTo>
                <a:lnTo>
                  <a:pt x="427131" y="279399"/>
                </a:lnTo>
                <a:lnTo>
                  <a:pt x="416777" y="285749"/>
                </a:lnTo>
                <a:lnTo>
                  <a:pt x="409797" y="297179"/>
                </a:lnTo>
                <a:lnTo>
                  <a:pt x="407238" y="309879"/>
                </a:lnTo>
                <a:lnTo>
                  <a:pt x="407238" y="607059"/>
                </a:lnTo>
                <a:lnTo>
                  <a:pt x="667867" y="607059"/>
                </a:lnTo>
                <a:lnTo>
                  <a:pt x="667867" y="537209"/>
                </a:lnTo>
                <a:lnTo>
                  <a:pt x="602703" y="537209"/>
                </a:lnTo>
                <a:lnTo>
                  <a:pt x="602703" y="504189"/>
                </a:lnTo>
                <a:lnTo>
                  <a:pt x="472389" y="504189"/>
                </a:lnTo>
                <a:lnTo>
                  <a:pt x="472389" y="309879"/>
                </a:lnTo>
                <a:lnTo>
                  <a:pt x="469829" y="297179"/>
                </a:lnTo>
                <a:lnTo>
                  <a:pt x="462849" y="285749"/>
                </a:lnTo>
                <a:lnTo>
                  <a:pt x="452495" y="279399"/>
                </a:lnTo>
                <a:lnTo>
                  <a:pt x="439813" y="276859"/>
                </a:lnTo>
                <a:close/>
              </a:path>
              <a:path w="1010284" h="943610">
                <a:moveTo>
                  <a:pt x="768095" y="450849"/>
                </a:moveTo>
                <a:lnTo>
                  <a:pt x="737146" y="461009"/>
                </a:lnTo>
                <a:lnTo>
                  <a:pt x="742454" y="478789"/>
                </a:lnTo>
                <a:lnTo>
                  <a:pt x="746258" y="497839"/>
                </a:lnTo>
                <a:lnTo>
                  <a:pt x="748547" y="516889"/>
                </a:lnTo>
                <a:lnTo>
                  <a:pt x="749217" y="534669"/>
                </a:lnTo>
                <a:lnTo>
                  <a:pt x="749282" y="538479"/>
                </a:lnTo>
                <a:lnTo>
                  <a:pt x="749044" y="548639"/>
                </a:lnTo>
                <a:lnTo>
                  <a:pt x="748239" y="560069"/>
                </a:lnTo>
                <a:lnTo>
                  <a:pt x="746901" y="571499"/>
                </a:lnTo>
                <a:lnTo>
                  <a:pt x="745032" y="582929"/>
                </a:lnTo>
                <a:lnTo>
                  <a:pt x="777036" y="589279"/>
                </a:lnTo>
                <a:lnTo>
                  <a:pt x="779155" y="576579"/>
                </a:lnTo>
                <a:lnTo>
                  <a:pt x="780672" y="562609"/>
                </a:lnTo>
                <a:lnTo>
                  <a:pt x="781583" y="549909"/>
                </a:lnTo>
                <a:lnTo>
                  <a:pt x="781857" y="538479"/>
                </a:lnTo>
                <a:lnTo>
                  <a:pt x="781791" y="534669"/>
                </a:lnTo>
                <a:lnTo>
                  <a:pt x="781117" y="516889"/>
                </a:lnTo>
                <a:lnTo>
                  <a:pt x="781020" y="514349"/>
                </a:lnTo>
                <a:lnTo>
                  <a:pt x="778425" y="492759"/>
                </a:lnTo>
                <a:lnTo>
                  <a:pt x="774114" y="471169"/>
                </a:lnTo>
                <a:lnTo>
                  <a:pt x="768095" y="450849"/>
                </a:lnTo>
                <a:close/>
              </a:path>
              <a:path w="1010284" h="943610">
                <a:moveTo>
                  <a:pt x="635292" y="504189"/>
                </a:moveTo>
                <a:lnTo>
                  <a:pt x="622602" y="506729"/>
                </a:lnTo>
                <a:lnTo>
                  <a:pt x="612244" y="514349"/>
                </a:lnTo>
                <a:lnTo>
                  <a:pt x="605263" y="524509"/>
                </a:lnTo>
                <a:lnTo>
                  <a:pt x="602703" y="537209"/>
                </a:lnTo>
                <a:lnTo>
                  <a:pt x="667867" y="537209"/>
                </a:lnTo>
                <a:lnTo>
                  <a:pt x="665308" y="524509"/>
                </a:lnTo>
                <a:lnTo>
                  <a:pt x="658328" y="514349"/>
                </a:lnTo>
                <a:lnTo>
                  <a:pt x="647974" y="506729"/>
                </a:lnTo>
                <a:lnTo>
                  <a:pt x="635292" y="504189"/>
                </a:lnTo>
                <a:close/>
              </a:path>
              <a:path w="1010284" h="943610">
                <a:moveTo>
                  <a:pt x="504964" y="472439"/>
                </a:moveTo>
                <a:lnTo>
                  <a:pt x="492282" y="474979"/>
                </a:lnTo>
                <a:lnTo>
                  <a:pt x="481928" y="481329"/>
                </a:lnTo>
                <a:lnTo>
                  <a:pt x="474948" y="491489"/>
                </a:lnTo>
                <a:lnTo>
                  <a:pt x="472389" y="504189"/>
                </a:lnTo>
                <a:lnTo>
                  <a:pt x="537552" y="504189"/>
                </a:lnTo>
                <a:lnTo>
                  <a:pt x="534993" y="491489"/>
                </a:lnTo>
                <a:lnTo>
                  <a:pt x="528012" y="481329"/>
                </a:lnTo>
                <a:lnTo>
                  <a:pt x="517653" y="474979"/>
                </a:lnTo>
                <a:lnTo>
                  <a:pt x="504964" y="472439"/>
                </a:lnTo>
                <a:close/>
              </a:path>
              <a:path w="1010284" h="943610">
                <a:moveTo>
                  <a:pt x="570128" y="472439"/>
                </a:moveTo>
                <a:lnTo>
                  <a:pt x="557446" y="474979"/>
                </a:lnTo>
                <a:lnTo>
                  <a:pt x="547092" y="481329"/>
                </a:lnTo>
                <a:lnTo>
                  <a:pt x="540112" y="491489"/>
                </a:lnTo>
                <a:lnTo>
                  <a:pt x="537552" y="504189"/>
                </a:lnTo>
                <a:lnTo>
                  <a:pt x="602703" y="504189"/>
                </a:lnTo>
                <a:lnTo>
                  <a:pt x="600144" y="491489"/>
                </a:lnTo>
                <a:lnTo>
                  <a:pt x="593164" y="481329"/>
                </a:lnTo>
                <a:lnTo>
                  <a:pt x="582810" y="474979"/>
                </a:lnTo>
                <a:lnTo>
                  <a:pt x="570128" y="472439"/>
                </a:lnTo>
                <a:close/>
              </a:path>
              <a:path w="1010284" h="943610">
                <a:moveTo>
                  <a:pt x="357506" y="97789"/>
                </a:moveTo>
                <a:lnTo>
                  <a:pt x="342074" y="97789"/>
                </a:lnTo>
                <a:lnTo>
                  <a:pt x="291398" y="107949"/>
                </a:lnTo>
                <a:lnTo>
                  <a:pt x="249970" y="135889"/>
                </a:lnTo>
                <a:lnTo>
                  <a:pt x="222016" y="176529"/>
                </a:lnTo>
                <a:lnTo>
                  <a:pt x="211759" y="227329"/>
                </a:lnTo>
                <a:lnTo>
                  <a:pt x="211759" y="232409"/>
                </a:lnTo>
                <a:lnTo>
                  <a:pt x="212102" y="237489"/>
                </a:lnTo>
                <a:lnTo>
                  <a:pt x="214642" y="260349"/>
                </a:lnTo>
                <a:lnTo>
                  <a:pt x="194563" y="260349"/>
                </a:lnTo>
                <a:lnTo>
                  <a:pt x="169539" y="265429"/>
                </a:lnTo>
                <a:lnTo>
                  <a:pt x="149118" y="279399"/>
                </a:lnTo>
                <a:lnTo>
                  <a:pt x="135358" y="299719"/>
                </a:lnTo>
                <a:lnTo>
                  <a:pt x="130314" y="325119"/>
                </a:lnTo>
                <a:lnTo>
                  <a:pt x="135442" y="350519"/>
                </a:lnTo>
                <a:lnTo>
                  <a:pt x="149417" y="370839"/>
                </a:lnTo>
                <a:lnTo>
                  <a:pt x="170128" y="384809"/>
                </a:lnTo>
                <a:lnTo>
                  <a:pt x="195465" y="389889"/>
                </a:lnTo>
                <a:lnTo>
                  <a:pt x="373037" y="389889"/>
                </a:lnTo>
                <a:lnTo>
                  <a:pt x="373037" y="308609"/>
                </a:lnTo>
                <a:lnTo>
                  <a:pt x="378164" y="283209"/>
                </a:lnTo>
                <a:lnTo>
                  <a:pt x="392141" y="262889"/>
                </a:lnTo>
                <a:lnTo>
                  <a:pt x="412856" y="248919"/>
                </a:lnTo>
                <a:lnTo>
                  <a:pt x="438200" y="243839"/>
                </a:lnTo>
                <a:lnTo>
                  <a:pt x="514825" y="243839"/>
                </a:lnTo>
                <a:lnTo>
                  <a:pt x="498486" y="227329"/>
                </a:lnTo>
                <a:lnTo>
                  <a:pt x="244335" y="227329"/>
                </a:lnTo>
                <a:lnTo>
                  <a:pt x="252027" y="189229"/>
                </a:lnTo>
                <a:lnTo>
                  <a:pt x="272992" y="158749"/>
                </a:lnTo>
                <a:lnTo>
                  <a:pt x="304064" y="137159"/>
                </a:lnTo>
                <a:lnTo>
                  <a:pt x="342074" y="129539"/>
                </a:lnTo>
                <a:lnTo>
                  <a:pt x="450083" y="129539"/>
                </a:lnTo>
                <a:lnTo>
                  <a:pt x="454610" y="119379"/>
                </a:lnTo>
                <a:lnTo>
                  <a:pt x="416598" y="119379"/>
                </a:lnTo>
                <a:lnTo>
                  <a:pt x="401472" y="111759"/>
                </a:lnTo>
                <a:lnTo>
                  <a:pt x="387255" y="105409"/>
                </a:lnTo>
                <a:lnTo>
                  <a:pt x="372583" y="100329"/>
                </a:lnTo>
                <a:lnTo>
                  <a:pt x="357506" y="97789"/>
                </a:lnTo>
                <a:close/>
              </a:path>
              <a:path w="1010284" h="943610">
                <a:moveTo>
                  <a:pt x="514825" y="243839"/>
                </a:moveTo>
                <a:lnTo>
                  <a:pt x="438200" y="243839"/>
                </a:lnTo>
                <a:lnTo>
                  <a:pt x="463537" y="248919"/>
                </a:lnTo>
                <a:lnTo>
                  <a:pt x="484249" y="262889"/>
                </a:lnTo>
                <a:lnTo>
                  <a:pt x="498224" y="283209"/>
                </a:lnTo>
                <a:lnTo>
                  <a:pt x="503351" y="308609"/>
                </a:lnTo>
                <a:lnTo>
                  <a:pt x="503351" y="389889"/>
                </a:lnTo>
                <a:lnTo>
                  <a:pt x="781888" y="389889"/>
                </a:lnTo>
                <a:lnTo>
                  <a:pt x="819903" y="382269"/>
                </a:lnTo>
                <a:lnTo>
                  <a:pt x="850974" y="361949"/>
                </a:lnTo>
                <a:lnTo>
                  <a:pt x="853490" y="358139"/>
                </a:lnTo>
                <a:lnTo>
                  <a:pt x="651573" y="358139"/>
                </a:lnTo>
                <a:lnTo>
                  <a:pt x="651573" y="325119"/>
                </a:lnTo>
                <a:lnTo>
                  <a:pt x="872962" y="325119"/>
                </a:lnTo>
                <a:lnTo>
                  <a:pt x="878089" y="299719"/>
                </a:lnTo>
                <a:lnTo>
                  <a:pt x="570128" y="299719"/>
                </a:lnTo>
                <a:lnTo>
                  <a:pt x="514825" y="243839"/>
                </a:lnTo>
                <a:close/>
              </a:path>
              <a:path w="1010284" h="943610">
                <a:moveTo>
                  <a:pt x="716737" y="325119"/>
                </a:moveTo>
                <a:lnTo>
                  <a:pt x="684148" y="325119"/>
                </a:lnTo>
                <a:lnTo>
                  <a:pt x="684148" y="358139"/>
                </a:lnTo>
                <a:lnTo>
                  <a:pt x="716737" y="358139"/>
                </a:lnTo>
                <a:lnTo>
                  <a:pt x="716737" y="325119"/>
                </a:lnTo>
                <a:close/>
              </a:path>
              <a:path w="1010284" h="943610">
                <a:moveTo>
                  <a:pt x="781888" y="325119"/>
                </a:moveTo>
                <a:lnTo>
                  <a:pt x="749312" y="325119"/>
                </a:lnTo>
                <a:lnTo>
                  <a:pt x="749312" y="358139"/>
                </a:lnTo>
                <a:lnTo>
                  <a:pt x="781888" y="358139"/>
                </a:lnTo>
                <a:lnTo>
                  <a:pt x="781888" y="325119"/>
                </a:lnTo>
                <a:close/>
              </a:path>
              <a:path w="1010284" h="943610">
                <a:moveTo>
                  <a:pt x="872962" y="325119"/>
                </a:moveTo>
                <a:lnTo>
                  <a:pt x="814463" y="325119"/>
                </a:lnTo>
                <a:lnTo>
                  <a:pt x="814463" y="358139"/>
                </a:lnTo>
                <a:lnTo>
                  <a:pt x="853490" y="358139"/>
                </a:lnTo>
                <a:lnTo>
                  <a:pt x="871936" y="330199"/>
                </a:lnTo>
                <a:lnTo>
                  <a:pt x="872962" y="325119"/>
                </a:lnTo>
                <a:close/>
              </a:path>
              <a:path w="1010284" h="943610">
                <a:moveTo>
                  <a:pt x="753713" y="118109"/>
                </a:moveTo>
                <a:lnTo>
                  <a:pt x="705218" y="118109"/>
                </a:lnTo>
                <a:lnTo>
                  <a:pt x="728256" y="140969"/>
                </a:lnTo>
                <a:lnTo>
                  <a:pt x="570128" y="299719"/>
                </a:lnTo>
                <a:lnTo>
                  <a:pt x="878089" y="299719"/>
                </a:lnTo>
                <a:lnTo>
                  <a:pt x="879627" y="292099"/>
                </a:lnTo>
                <a:lnTo>
                  <a:pt x="871936" y="255269"/>
                </a:lnTo>
                <a:lnTo>
                  <a:pt x="850974" y="223519"/>
                </a:lnTo>
                <a:lnTo>
                  <a:pt x="819903" y="203199"/>
                </a:lnTo>
                <a:lnTo>
                  <a:pt x="781888" y="194309"/>
                </a:lnTo>
                <a:lnTo>
                  <a:pt x="765606" y="194309"/>
                </a:lnTo>
                <a:lnTo>
                  <a:pt x="765606" y="179069"/>
                </a:lnTo>
                <a:lnTo>
                  <a:pt x="759194" y="130809"/>
                </a:lnTo>
                <a:lnTo>
                  <a:pt x="753713" y="118109"/>
                </a:lnTo>
                <a:close/>
              </a:path>
              <a:path w="1010284" h="943610">
                <a:moveTo>
                  <a:pt x="623654" y="199389"/>
                </a:moveTo>
                <a:lnTo>
                  <a:pt x="516483" y="199389"/>
                </a:lnTo>
                <a:lnTo>
                  <a:pt x="570128" y="252729"/>
                </a:lnTo>
                <a:lnTo>
                  <a:pt x="623654" y="199389"/>
                </a:lnTo>
                <a:close/>
              </a:path>
              <a:path w="1010284" h="943610">
                <a:moveTo>
                  <a:pt x="450083" y="129539"/>
                </a:moveTo>
                <a:lnTo>
                  <a:pt x="342074" y="129539"/>
                </a:lnTo>
                <a:lnTo>
                  <a:pt x="342074" y="162559"/>
                </a:lnTo>
                <a:lnTo>
                  <a:pt x="316735" y="167639"/>
                </a:lnTo>
                <a:lnTo>
                  <a:pt x="296019" y="181609"/>
                </a:lnTo>
                <a:lnTo>
                  <a:pt x="282040" y="201929"/>
                </a:lnTo>
                <a:lnTo>
                  <a:pt x="276910" y="227329"/>
                </a:lnTo>
                <a:lnTo>
                  <a:pt x="498486" y="227329"/>
                </a:lnTo>
                <a:lnTo>
                  <a:pt x="493458" y="222249"/>
                </a:lnTo>
                <a:lnTo>
                  <a:pt x="516483" y="199389"/>
                </a:lnTo>
                <a:lnTo>
                  <a:pt x="623654" y="199389"/>
                </a:lnTo>
                <a:lnTo>
                  <a:pt x="673357" y="149859"/>
                </a:lnTo>
                <a:lnTo>
                  <a:pt x="475970" y="149859"/>
                </a:lnTo>
                <a:lnTo>
                  <a:pt x="444423" y="142239"/>
                </a:lnTo>
                <a:lnTo>
                  <a:pt x="450083" y="129539"/>
                </a:lnTo>
                <a:close/>
              </a:path>
              <a:path w="1010284" h="943610">
                <a:moveTo>
                  <a:pt x="686679" y="31749"/>
                </a:moveTo>
                <a:lnTo>
                  <a:pt x="586422" y="31749"/>
                </a:lnTo>
                <a:lnTo>
                  <a:pt x="586422" y="64769"/>
                </a:lnTo>
                <a:lnTo>
                  <a:pt x="549020" y="71119"/>
                </a:lnTo>
                <a:lnTo>
                  <a:pt x="516532" y="88899"/>
                </a:lnTo>
                <a:lnTo>
                  <a:pt x="491376" y="115569"/>
                </a:lnTo>
                <a:lnTo>
                  <a:pt x="475970" y="149859"/>
                </a:lnTo>
                <a:lnTo>
                  <a:pt x="673357" y="149859"/>
                </a:lnTo>
                <a:lnTo>
                  <a:pt x="705218" y="118109"/>
                </a:lnTo>
                <a:lnTo>
                  <a:pt x="753713" y="118109"/>
                </a:lnTo>
                <a:lnTo>
                  <a:pt x="741105" y="88899"/>
                </a:lnTo>
                <a:lnTo>
                  <a:pt x="734336" y="80009"/>
                </a:lnTo>
                <a:lnTo>
                  <a:pt x="643420" y="80009"/>
                </a:lnTo>
                <a:lnTo>
                  <a:pt x="636606" y="76199"/>
                </a:lnTo>
                <a:lnTo>
                  <a:pt x="629570" y="73659"/>
                </a:lnTo>
                <a:lnTo>
                  <a:pt x="622335" y="69849"/>
                </a:lnTo>
                <a:lnTo>
                  <a:pt x="614921" y="68579"/>
                </a:lnTo>
                <a:lnTo>
                  <a:pt x="623074" y="36829"/>
                </a:lnTo>
                <a:lnTo>
                  <a:pt x="693275" y="36829"/>
                </a:lnTo>
                <a:lnTo>
                  <a:pt x="686679" y="31749"/>
                </a:lnTo>
                <a:close/>
              </a:path>
              <a:path w="1010284" h="943610">
                <a:moveTo>
                  <a:pt x="586422" y="0"/>
                </a:moveTo>
                <a:lnTo>
                  <a:pt x="535722" y="6349"/>
                </a:lnTo>
                <a:lnTo>
                  <a:pt x="489899" y="27939"/>
                </a:lnTo>
                <a:lnTo>
                  <a:pt x="451662" y="60959"/>
                </a:lnTo>
                <a:lnTo>
                  <a:pt x="423722" y="104139"/>
                </a:lnTo>
                <a:lnTo>
                  <a:pt x="416598" y="119379"/>
                </a:lnTo>
                <a:lnTo>
                  <a:pt x="454610" y="119379"/>
                </a:lnTo>
                <a:lnTo>
                  <a:pt x="464232" y="97789"/>
                </a:lnTo>
                <a:lnTo>
                  <a:pt x="496573" y="62229"/>
                </a:lnTo>
                <a:lnTo>
                  <a:pt x="538339" y="40639"/>
                </a:lnTo>
                <a:lnTo>
                  <a:pt x="586422" y="31749"/>
                </a:lnTo>
                <a:lnTo>
                  <a:pt x="686679" y="31749"/>
                </a:lnTo>
                <a:lnTo>
                  <a:pt x="676785" y="24129"/>
                </a:lnTo>
                <a:lnTo>
                  <a:pt x="633998" y="6349"/>
                </a:lnTo>
                <a:lnTo>
                  <a:pt x="586422" y="0"/>
                </a:lnTo>
                <a:close/>
              </a:path>
              <a:path w="1010284" h="943610">
                <a:moveTo>
                  <a:pt x="693275" y="36829"/>
                </a:moveTo>
                <a:lnTo>
                  <a:pt x="623074" y="36829"/>
                </a:lnTo>
                <a:lnTo>
                  <a:pt x="632611" y="39369"/>
                </a:lnTo>
                <a:lnTo>
                  <a:pt x="641921" y="43179"/>
                </a:lnTo>
                <a:lnTo>
                  <a:pt x="650974" y="46989"/>
                </a:lnTo>
                <a:lnTo>
                  <a:pt x="659739" y="52069"/>
                </a:lnTo>
                <a:lnTo>
                  <a:pt x="643420" y="80009"/>
                </a:lnTo>
                <a:lnTo>
                  <a:pt x="734336" y="80009"/>
                </a:lnTo>
                <a:lnTo>
                  <a:pt x="713062" y="52069"/>
                </a:lnTo>
                <a:lnTo>
                  <a:pt x="693275" y="36829"/>
                </a:lnTo>
                <a:close/>
              </a:path>
            </a:pathLst>
          </a:custGeom>
          <a:solidFill>
            <a:srgbClr val="2B57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22921" y="4221463"/>
            <a:ext cx="944880" cy="944880"/>
          </a:xfrm>
          <a:custGeom>
            <a:avLst/>
            <a:gdLst/>
            <a:ahLst/>
            <a:cxnLst/>
            <a:rect l="l" t="t" r="r" b="b"/>
            <a:pathLst>
              <a:path w="944880" h="944879">
                <a:moveTo>
                  <a:pt x="433019" y="531444"/>
                </a:moveTo>
                <a:lnTo>
                  <a:pt x="0" y="531444"/>
                </a:lnTo>
                <a:lnTo>
                  <a:pt x="0" y="944791"/>
                </a:lnTo>
                <a:lnTo>
                  <a:pt x="590499" y="944791"/>
                </a:lnTo>
                <a:lnTo>
                  <a:pt x="590499" y="826693"/>
                </a:lnTo>
                <a:lnTo>
                  <a:pt x="442874" y="826693"/>
                </a:lnTo>
                <a:lnTo>
                  <a:pt x="431375" y="824371"/>
                </a:lnTo>
                <a:lnTo>
                  <a:pt x="421990" y="818040"/>
                </a:lnTo>
                <a:lnTo>
                  <a:pt x="415665" y="808654"/>
                </a:lnTo>
                <a:lnTo>
                  <a:pt x="413346" y="797166"/>
                </a:lnTo>
                <a:lnTo>
                  <a:pt x="415665" y="785678"/>
                </a:lnTo>
                <a:lnTo>
                  <a:pt x="421990" y="776292"/>
                </a:lnTo>
                <a:lnTo>
                  <a:pt x="431375" y="769961"/>
                </a:lnTo>
                <a:lnTo>
                  <a:pt x="442874" y="767638"/>
                </a:lnTo>
                <a:lnTo>
                  <a:pt x="590499" y="767638"/>
                </a:lnTo>
                <a:lnTo>
                  <a:pt x="590499" y="708596"/>
                </a:lnTo>
                <a:lnTo>
                  <a:pt x="344449" y="708596"/>
                </a:lnTo>
                <a:lnTo>
                  <a:pt x="332961" y="706274"/>
                </a:lnTo>
                <a:lnTo>
                  <a:pt x="323575" y="699943"/>
                </a:lnTo>
                <a:lnTo>
                  <a:pt x="317244" y="690556"/>
                </a:lnTo>
                <a:lnTo>
                  <a:pt x="314921" y="679069"/>
                </a:lnTo>
                <a:lnTo>
                  <a:pt x="317244" y="667581"/>
                </a:lnTo>
                <a:lnTo>
                  <a:pt x="323575" y="658194"/>
                </a:lnTo>
                <a:lnTo>
                  <a:pt x="332961" y="651863"/>
                </a:lnTo>
                <a:lnTo>
                  <a:pt x="344449" y="649541"/>
                </a:lnTo>
                <a:lnTo>
                  <a:pt x="584101" y="649541"/>
                </a:lnTo>
                <a:lnTo>
                  <a:pt x="582432" y="639275"/>
                </a:lnTo>
                <a:lnTo>
                  <a:pt x="560000" y="596065"/>
                </a:lnTo>
                <a:lnTo>
                  <a:pt x="525852" y="561927"/>
                </a:lnTo>
                <a:lnTo>
                  <a:pt x="482642" y="539505"/>
                </a:lnTo>
                <a:lnTo>
                  <a:pt x="433019" y="531444"/>
                </a:lnTo>
                <a:close/>
              </a:path>
              <a:path w="944880" h="944879">
                <a:moveTo>
                  <a:pt x="590499" y="767638"/>
                </a:moveTo>
                <a:lnTo>
                  <a:pt x="442874" y="767638"/>
                </a:lnTo>
                <a:lnTo>
                  <a:pt x="454360" y="769961"/>
                </a:lnTo>
                <a:lnTo>
                  <a:pt x="463742" y="776292"/>
                </a:lnTo>
                <a:lnTo>
                  <a:pt x="470068" y="785678"/>
                </a:lnTo>
                <a:lnTo>
                  <a:pt x="472389" y="797166"/>
                </a:lnTo>
                <a:lnTo>
                  <a:pt x="470068" y="808654"/>
                </a:lnTo>
                <a:lnTo>
                  <a:pt x="463742" y="818040"/>
                </a:lnTo>
                <a:lnTo>
                  <a:pt x="454360" y="824371"/>
                </a:lnTo>
                <a:lnTo>
                  <a:pt x="442874" y="826693"/>
                </a:lnTo>
                <a:lnTo>
                  <a:pt x="590499" y="826693"/>
                </a:lnTo>
                <a:lnTo>
                  <a:pt x="590499" y="767638"/>
                </a:lnTo>
                <a:close/>
              </a:path>
              <a:path w="944880" h="944879">
                <a:moveTo>
                  <a:pt x="584101" y="649541"/>
                </a:moveTo>
                <a:lnTo>
                  <a:pt x="442874" y="649541"/>
                </a:lnTo>
                <a:lnTo>
                  <a:pt x="454360" y="651863"/>
                </a:lnTo>
                <a:lnTo>
                  <a:pt x="463742" y="658194"/>
                </a:lnTo>
                <a:lnTo>
                  <a:pt x="470068" y="667581"/>
                </a:lnTo>
                <a:lnTo>
                  <a:pt x="472389" y="679069"/>
                </a:lnTo>
                <a:lnTo>
                  <a:pt x="470068" y="690556"/>
                </a:lnTo>
                <a:lnTo>
                  <a:pt x="463742" y="699943"/>
                </a:lnTo>
                <a:lnTo>
                  <a:pt x="454360" y="706274"/>
                </a:lnTo>
                <a:lnTo>
                  <a:pt x="442874" y="708596"/>
                </a:lnTo>
                <a:lnTo>
                  <a:pt x="590499" y="708596"/>
                </a:lnTo>
                <a:lnTo>
                  <a:pt x="590499" y="688911"/>
                </a:lnTo>
                <a:lnTo>
                  <a:pt x="584101" y="649541"/>
                </a:lnTo>
                <a:close/>
              </a:path>
              <a:path w="944880" h="944879">
                <a:moveTo>
                  <a:pt x="354291" y="118097"/>
                </a:moveTo>
                <a:lnTo>
                  <a:pt x="118097" y="118097"/>
                </a:lnTo>
                <a:lnTo>
                  <a:pt x="72228" y="127413"/>
                </a:lnTo>
                <a:lnTo>
                  <a:pt x="34678" y="152781"/>
                </a:lnTo>
                <a:lnTo>
                  <a:pt x="9314" y="190331"/>
                </a:lnTo>
                <a:lnTo>
                  <a:pt x="0" y="236194"/>
                </a:lnTo>
                <a:lnTo>
                  <a:pt x="0" y="354291"/>
                </a:lnTo>
                <a:lnTo>
                  <a:pt x="9314" y="400160"/>
                </a:lnTo>
                <a:lnTo>
                  <a:pt x="34678" y="437710"/>
                </a:lnTo>
                <a:lnTo>
                  <a:pt x="72228" y="463075"/>
                </a:lnTo>
                <a:lnTo>
                  <a:pt x="118097" y="472389"/>
                </a:lnTo>
                <a:lnTo>
                  <a:pt x="354291" y="472389"/>
                </a:lnTo>
                <a:lnTo>
                  <a:pt x="400160" y="463075"/>
                </a:lnTo>
                <a:lnTo>
                  <a:pt x="437710" y="437710"/>
                </a:lnTo>
                <a:lnTo>
                  <a:pt x="463075" y="400160"/>
                </a:lnTo>
                <a:lnTo>
                  <a:pt x="472389" y="354291"/>
                </a:lnTo>
                <a:lnTo>
                  <a:pt x="472389" y="314921"/>
                </a:lnTo>
                <a:lnTo>
                  <a:pt x="167297" y="314921"/>
                </a:lnTo>
                <a:lnTo>
                  <a:pt x="155814" y="312601"/>
                </a:lnTo>
                <a:lnTo>
                  <a:pt x="146427" y="306273"/>
                </a:lnTo>
                <a:lnTo>
                  <a:pt x="140093" y="296887"/>
                </a:lnTo>
                <a:lnTo>
                  <a:pt x="137769" y="285394"/>
                </a:lnTo>
                <a:lnTo>
                  <a:pt x="137769" y="246049"/>
                </a:lnTo>
                <a:lnTo>
                  <a:pt x="140093" y="234551"/>
                </a:lnTo>
                <a:lnTo>
                  <a:pt x="146427" y="225166"/>
                </a:lnTo>
                <a:lnTo>
                  <a:pt x="155814" y="218841"/>
                </a:lnTo>
                <a:lnTo>
                  <a:pt x="167297" y="216522"/>
                </a:lnTo>
                <a:lnTo>
                  <a:pt x="468394" y="216522"/>
                </a:lnTo>
                <a:lnTo>
                  <a:pt x="463075" y="190331"/>
                </a:lnTo>
                <a:lnTo>
                  <a:pt x="437710" y="152781"/>
                </a:lnTo>
                <a:lnTo>
                  <a:pt x="400160" y="127413"/>
                </a:lnTo>
                <a:lnTo>
                  <a:pt x="354291" y="118097"/>
                </a:lnTo>
                <a:close/>
              </a:path>
              <a:path w="944880" h="944879">
                <a:moveTo>
                  <a:pt x="305092" y="216522"/>
                </a:moveTo>
                <a:lnTo>
                  <a:pt x="167297" y="216522"/>
                </a:lnTo>
                <a:lnTo>
                  <a:pt x="178790" y="218841"/>
                </a:lnTo>
                <a:lnTo>
                  <a:pt x="188175" y="225166"/>
                </a:lnTo>
                <a:lnTo>
                  <a:pt x="194504" y="234551"/>
                </a:lnTo>
                <a:lnTo>
                  <a:pt x="196824" y="246049"/>
                </a:lnTo>
                <a:lnTo>
                  <a:pt x="196824" y="285394"/>
                </a:lnTo>
                <a:lnTo>
                  <a:pt x="194504" y="296887"/>
                </a:lnTo>
                <a:lnTo>
                  <a:pt x="188175" y="306273"/>
                </a:lnTo>
                <a:lnTo>
                  <a:pt x="178790" y="312601"/>
                </a:lnTo>
                <a:lnTo>
                  <a:pt x="167297" y="314921"/>
                </a:lnTo>
                <a:lnTo>
                  <a:pt x="305092" y="314921"/>
                </a:lnTo>
                <a:lnTo>
                  <a:pt x="293598" y="312601"/>
                </a:lnTo>
                <a:lnTo>
                  <a:pt x="284213" y="306273"/>
                </a:lnTo>
                <a:lnTo>
                  <a:pt x="277885" y="296887"/>
                </a:lnTo>
                <a:lnTo>
                  <a:pt x="275564" y="285394"/>
                </a:lnTo>
                <a:lnTo>
                  <a:pt x="275564" y="246049"/>
                </a:lnTo>
                <a:lnTo>
                  <a:pt x="277885" y="234551"/>
                </a:lnTo>
                <a:lnTo>
                  <a:pt x="284213" y="225166"/>
                </a:lnTo>
                <a:lnTo>
                  <a:pt x="293598" y="218841"/>
                </a:lnTo>
                <a:lnTo>
                  <a:pt x="305092" y="216522"/>
                </a:lnTo>
                <a:close/>
              </a:path>
              <a:path w="944880" h="944879">
                <a:moveTo>
                  <a:pt x="468394" y="216522"/>
                </a:moveTo>
                <a:lnTo>
                  <a:pt x="305092" y="216522"/>
                </a:lnTo>
                <a:lnTo>
                  <a:pt x="316579" y="218841"/>
                </a:lnTo>
                <a:lnTo>
                  <a:pt x="325966" y="225166"/>
                </a:lnTo>
                <a:lnTo>
                  <a:pt x="332297" y="234551"/>
                </a:lnTo>
                <a:lnTo>
                  <a:pt x="334619" y="246049"/>
                </a:lnTo>
                <a:lnTo>
                  <a:pt x="334619" y="285394"/>
                </a:lnTo>
                <a:lnTo>
                  <a:pt x="332297" y="296887"/>
                </a:lnTo>
                <a:lnTo>
                  <a:pt x="325966" y="306273"/>
                </a:lnTo>
                <a:lnTo>
                  <a:pt x="316579" y="312601"/>
                </a:lnTo>
                <a:lnTo>
                  <a:pt x="305092" y="314921"/>
                </a:lnTo>
                <a:lnTo>
                  <a:pt x="472389" y="314921"/>
                </a:lnTo>
                <a:lnTo>
                  <a:pt x="472389" y="236194"/>
                </a:lnTo>
                <a:lnTo>
                  <a:pt x="468394" y="216522"/>
                </a:lnTo>
                <a:close/>
              </a:path>
              <a:path w="944880" h="944879">
                <a:moveTo>
                  <a:pt x="314921" y="0"/>
                </a:moveTo>
                <a:lnTo>
                  <a:pt x="157467" y="0"/>
                </a:lnTo>
                <a:lnTo>
                  <a:pt x="157467" y="39370"/>
                </a:lnTo>
                <a:lnTo>
                  <a:pt x="206667" y="59042"/>
                </a:lnTo>
                <a:lnTo>
                  <a:pt x="206667" y="118097"/>
                </a:lnTo>
                <a:lnTo>
                  <a:pt x="265722" y="118097"/>
                </a:lnTo>
                <a:lnTo>
                  <a:pt x="265722" y="59042"/>
                </a:lnTo>
                <a:lnTo>
                  <a:pt x="314921" y="39370"/>
                </a:lnTo>
                <a:lnTo>
                  <a:pt x="314921" y="0"/>
                </a:lnTo>
                <a:close/>
              </a:path>
              <a:path w="944880" h="944879">
                <a:moveTo>
                  <a:pt x="903008" y="347078"/>
                </a:moveTo>
                <a:lnTo>
                  <a:pt x="836764" y="413346"/>
                </a:lnTo>
                <a:lnTo>
                  <a:pt x="708596" y="413346"/>
                </a:lnTo>
                <a:lnTo>
                  <a:pt x="693309" y="416453"/>
                </a:lnTo>
                <a:lnTo>
                  <a:pt x="680791" y="424911"/>
                </a:lnTo>
                <a:lnTo>
                  <a:pt x="672333" y="437430"/>
                </a:lnTo>
                <a:lnTo>
                  <a:pt x="669226" y="452716"/>
                </a:lnTo>
                <a:lnTo>
                  <a:pt x="669226" y="610184"/>
                </a:lnTo>
                <a:lnTo>
                  <a:pt x="672333" y="625458"/>
                </a:lnTo>
                <a:lnTo>
                  <a:pt x="680791" y="637973"/>
                </a:lnTo>
                <a:lnTo>
                  <a:pt x="693309" y="646433"/>
                </a:lnTo>
                <a:lnTo>
                  <a:pt x="708596" y="649541"/>
                </a:lnTo>
                <a:lnTo>
                  <a:pt x="866051" y="649541"/>
                </a:lnTo>
                <a:lnTo>
                  <a:pt x="881339" y="646433"/>
                </a:lnTo>
                <a:lnTo>
                  <a:pt x="893862" y="637973"/>
                </a:lnTo>
                <a:lnTo>
                  <a:pt x="902325" y="625458"/>
                </a:lnTo>
                <a:lnTo>
                  <a:pt x="905433" y="610184"/>
                </a:lnTo>
                <a:lnTo>
                  <a:pt x="806970" y="610184"/>
                </a:lnTo>
                <a:lnTo>
                  <a:pt x="708558" y="511759"/>
                </a:lnTo>
                <a:lnTo>
                  <a:pt x="750341" y="470014"/>
                </a:lnTo>
                <a:lnTo>
                  <a:pt x="863632" y="470014"/>
                </a:lnTo>
                <a:lnTo>
                  <a:pt x="944791" y="388848"/>
                </a:lnTo>
                <a:lnTo>
                  <a:pt x="903008" y="347078"/>
                </a:lnTo>
                <a:close/>
              </a:path>
              <a:path w="944880" h="944879">
                <a:moveTo>
                  <a:pt x="905433" y="511759"/>
                </a:moveTo>
                <a:lnTo>
                  <a:pt x="806970" y="610184"/>
                </a:lnTo>
                <a:lnTo>
                  <a:pt x="905433" y="610184"/>
                </a:lnTo>
                <a:lnTo>
                  <a:pt x="905433" y="511759"/>
                </a:lnTo>
                <a:close/>
              </a:path>
              <a:path w="944880" h="944879">
                <a:moveTo>
                  <a:pt x="863632" y="470014"/>
                </a:moveTo>
                <a:lnTo>
                  <a:pt x="750341" y="470014"/>
                </a:lnTo>
                <a:lnTo>
                  <a:pt x="806970" y="526681"/>
                </a:lnTo>
                <a:lnTo>
                  <a:pt x="863632" y="470014"/>
                </a:lnTo>
                <a:close/>
              </a:path>
              <a:path w="944880" h="944879">
                <a:moveTo>
                  <a:pt x="903008" y="12458"/>
                </a:moveTo>
                <a:lnTo>
                  <a:pt x="836764" y="78727"/>
                </a:lnTo>
                <a:lnTo>
                  <a:pt x="708596" y="78727"/>
                </a:lnTo>
                <a:lnTo>
                  <a:pt x="693309" y="81835"/>
                </a:lnTo>
                <a:lnTo>
                  <a:pt x="680791" y="90297"/>
                </a:lnTo>
                <a:lnTo>
                  <a:pt x="672333" y="102816"/>
                </a:lnTo>
                <a:lnTo>
                  <a:pt x="669226" y="118097"/>
                </a:lnTo>
                <a:lnTo>
                  <a:pt x="669226" y="275564"/>
                </a:lnTo>
                <a:lnTo>
                  <a:pt x="672333" y="290843"/>
                </a:lnTo>
                <a:lnTo>
                  <a:pt x="680791" y="303358"/>
                </a:lnTo>
                <a:lnTo>
                  <a:pt x="693309" y="311815"/>
                </a:lnTo>
                <a:lnTo>
                  <a:pt x="708596" y="314921"/>
                </a:lnTo>
                <a:lnTo>
                  <a:pt x="866051" y="314921"/>
                </a:lnTo>
                <a:lnTo>
                  <a:pt x="881339" y="311815"/>
                </a:lnTo>
                <a:lnTo>
                  <a:pt x="893862" y="303358"/>
                </a:lnTo>
                <a:lnTo>
                  <a:pt x="902325" y="290843"/>
                </a:lnTo>
                <a:lnTo>
                  <a:pt x="905433" y="275564"/>
                </a:lnTo>
                <a:lnTo>
                  <a:pt x="806970" y="275564"/>
                </a:lnTo>
                <a:lnTo>
                  <a:pt x="708558" y="177152"/>
                </a:lnTo>
                <a:lnTo>
                  <a:pt x="750341" y="135394"/>
                </a:lnTo>
                <a:lnTo>
                  <a:pt x="863650" y="135394"/>
                </a:lnTo>
                <a:lnTo>
                  <a:pt x="944791" y="54254"/>
                </a:lnTo>
                <a:lnTo>
                  <a:pt x="903008" y="12458"/>
                </a:lnTo>
                <a:close/>
              </a:path>
              <a:path w="944880" h="944879">
                <a:moveTo>
                  <a:pt x="905433" y="177152"/>
                </a:moveTo>
                <a:lnTo>
                  <a:pt x="806970" y="275564"/>
                </a:lnTo>
                <a:lnTo>
                  <a:pt x="905433" y="275564"/>
                </a:lnTo>
                <a:lnTo>
                  <a:pt x="905433" y="177152"/>
                </a:lnTo>
                <a:close/>
              </a:path>
              <a:path w="944880" h="944879">
                <a:moveTo>
                  <a:pt x="863650" y="135394"/>
                </a:moveTo>
                <a:lnTo>
                  <a:pt x="750341" y="135394"/>
                </a:lnTo>
                <a:lnTo>
                  <a:pt x="806970" y="192074"/>
                </a:lnTo>
                <a:lnTo>
                  <a:pt x="863650" y="135394"/>
                </a:lnTo>
                <a:close/>
              </a:path>
              <a:path w="944880" h="944879">
                <a:moveTo>
                  <a:pt x="866051" y="708596"/>
                </a:moveTo>
                <a:lnTo>
                  <a:pt x="708596" y="708596"/>
                </a:lnTo>
                <a:lnTo>
                  <a:pt x="693309" y="711704"/>
                </a:lnTo>
                <a:lnTo>
                  <a:pt x="680791" y="720164"/>
                </a:lnTo>
                <a:lnTo>
                  <a:pt x="672333" y="732679"/>
                </a:lnTo>
                <a:lnTo>
                  <a:pt x="669226" y="747953"/>
                </a:lnTo>
                <a:lnTo>
                  <a:pt x="669226" y="905433"/>
                </a:lnTo>
                <a:lnTo>
                  <a:pt x="672333" y="920707"/>
                </a:lnTo>
                <a:lnTo>
                  <a:pt x="680791" y="933222"/>
                </a:lnTo>
                <a:lnTo>
                  <a:pt x="693309" y="941682"/>
                </a:lnTo>
                <a:lnTo>
                  <a:pt x="708596" y="944791"/>
                </a:lnTo>
                <a:lnTo>
                  <a:pt x="866051" y="944791"/>
                </a:lnTo>
                <a:lnTo>
                  <a:pt x="881339" y="941682"/>
                </a:lnTo>
                <a:lnTo>
                  <a:pt x="893862" y="933222"/>
                </a:lnTo>
                <a:lnTo>
                  <a:pt x="902325" y="920707"/>
                </a:lnTo>
                <a:lnTo>
                  <a:pt x="905433" y="905433"/>
                </a:lnTo>
                <a:lnTo>
                  <a:pt x="905433" y="866051"/>
                </a:lnTo>
                <a:lnTo>
                  <a:pt x="747953" y="866051"/>
                </a:lnTo>
                <a:lnTo>
                  <a:pt x="747953" y="787323"/>
                </a:lnTo>
                <a:lnTo>
                  <a:pt x="905433" y="787323"/>
                </a:lnTo>
                <a:lnTo>
                  <a:pt x="905433" y="747953"/>
                </a:lnTo>
                <a:lnTo>
                  <a:pt x="902325" y="732679"/>
                </a:lnTo>
                <a:lnTo>
                  <a:pt x="893862" y="720164"/>
                </a:lnTo>
                <a:lnTo>
                  <a:pt x="881339" y="711704"/>
                </a:lnTo>
                <a:lnTo>
                  <a:pt x="866051" y="708596"/>
                </a:lnTo>
                <a:close/>
              </a:path>
              <a:path w="944880" h="944879">
                <a:moveTo>
                  <a:pt x="905433" y="787323"/>
                </a:moveTo>
                <a:lnTo>
                  <a:pt x="826693" y="787323"/>
                </a:lnTo>
                <a:lnTo>
                  <a:pt x="826693" y="866051"/>
                </a:lnTo>
                <a:lnTo>
                  <a:pt x="905433" y="866051"/>
                </a:lnTo>
                <a:lnTo>
                  <a:pt x="905433" y="787323"/>
                </a:lnTo>
                <a:close/>
              </a:path>
            </a:pathLst>
          </a:custGeom>
          <a:solidFill>
            <a:srgbClr val="2B57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10183" y="1761127"/>
            <a:ext cx="8635365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dirty="0">
                <a:latin typeface="Lucida Sans Unicode"/>
                <a:cs typeface="Lucida Sans Unicode"/>
              </a:rPr>
              <a:t>AI-</a:t>
            </a:r>
            <a:r>
              <a:rPr sz="5000" spc="165" dirty="0">
                <a:latin typeface="Lucida Sans Unicode"/>
                <a:cs typeface="Lucida Sans Unicode"/>
              </a:rPr>
              <a:t>Powered</a:t>
            </a:r>
            <a:r>
              <a:rPr sz="5000" spc="-135" dirty="0">
                <a:latin typeface="Lucida Sans Unicode"/>
                <a:cs typeface="Lucida Sans Unicode"/>
              </a:rPr>
              <a:t> </a:t>
            </a:r>
            <a:r>
              <a:rPr sz="5000" spc="180" dirty="0">
                <a:latin typeface="Lucida Sans Unicode"/>
                <a:cs typeface="Lucida Sans Unicode"/>
              </a:rPr>
              <a:t>Appointments</a:t>
            </a:r>
            <a:endParaRPr sz="5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29775" y="923925"/>
            <a:ext cx="8658225" cy="19050"/>
          </a:xfrm>
          <a:custGeom>
            <a:avLst/>
            <a:gdLst/>
            <a:ahLst/>
            <a:cxnLst/>
            <a:rect l="l" t="t" r="r" b="b"/>
            <a:pathLst>
              <a:path w="8658225" h="19050">
                <a:moveTo>
                  <a:pt x="8658225" y="0"/>
                </a:moveTo>
                <a:lnTo>
                  <a:pt x="0" y="0"/>
                </a:lnTo>
                <a:lnTo>
                  <a:pt x="0" y="19050"/>
                </a:lnTo>
                <a:lnTo>
                  <a:pt x="8658225" y="19050"/>
                </a:lnTo>
                <a:lnTo>
                  <a:pt x="86582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617075" y="333678"/>
            <a:ext cx="328802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20" dirty="0">
                <a:latin typeface="Cambria"/>
                <a:cs typeface="Cambria"/>
              </a:rPr>
              <a:t>Core</a:t>
            </a:r>
            <a:r>
              <a:rPr sz="2000" spc="85" dirty="0">
                <a:latin typeface="Cambria"/>
                <a:cs typeface="Cambria"/>
              </a:rPr>
              <a:t> </a:t>
            </a:r>
            <a:r>
              <a:rPr sz="2000" spc="100" dirty="0">
                <a:latin typeface="Cambria"/>
                <a:cs typeface="Cambria"/>
              </a:rPr>
              <a:t>Management</a:t>
            </a:r>
            <a:r>
              <a:rPr sz="2000" spc="85" dirty="0">
                <a:latin typeface="Cambria"/>
                <a:cs typeface="Cambria"/>
              </a:rPr>
              <a:t> </a:t>
            </a:r>
            <a:r>
              <a:rPr sz="2000" spc="50" dirty="0">
                <a:latin typeface="Cambria"/>
                <a:cs typeface="Cambria"/>
              </a:rPr>
              <a:t>Features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68507" y="333863"/>
            <a:ext cx="1338580" cy="328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45" dirty="0">
                <a:latin typeface="Cambria"/>
                <a:cs typeface="Cambria"/>
              </a:rPr>
              <a:t>2/24/2026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05494" y="295405"/>
            <a:ext cx="650240" cy="636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15" dirty="0"/>
              <a:t>14.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789246" y="5578817"/>
            <a:ext cx="4503420" cy="12325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00" spc="100" dirty="0">
                <a:latin typeface="Cambria"/>
                <a:cs typeface="Cambria"/>
              </a:rPr>
              <a:t>AI-</a:t>
            </a:r>
            <a:r>
              <a:rPr sz="2500" spc="75" dirty="0">
                <a:latin typeface="Cambria"/>
                <a:cs typeface="Cambria"/>
              </a:rPr>
              <a:t>Driven</a:t>
            </a:r>
            <a:r>
              <a:rPr sz="2500" spc="110" dirty="0">
                <a:latin typeface="Cambria"/>
                <a:cs typeface="Cambria"/>
              </a:rPr>
              <a:t> </a:t>
            </a:r>
            <a:r>
              <a:rPr sz="2500" spc="70" dirty="0">
                <a:latin typeface="Cambria"/>
                <a:cs typeface="Cambria"/>
              </a:rPr>
              <a:t>Bed</a:t>
            </a:r>
            <a:r>
              <a:rPr sz="2500" spc="110" dirty="0">
                <a:latin typeface="Cambria"/>
                <a:cs typeface="Cambria"/>
              </a:rPr>
              <a:t> </a:t>
            </a:r>
            <a:r>
              <a:rPr sz="2500" spc="85" dirty="0">
                <a:latin typeface="Cambria"/>
                <a:cs typeface="Cambria"/>
              </a:rPr>
              <a:t>Optimization</a:t>
            </a:r>
            <a:endParaRPr sz="2500">
              <a:latin typeface="Cambria"/>
              <a:cs typeface="Cambria"/>
            </a:endParaRPr>
          </a:p>
          <a:p>
            <a:pPr marL="12700" marR="5080">
              <a:lnSpc>
                <a:spcPct val="107700"/>
              </a:lnSpc>
              <a:spcBef>
                <a:spcPts val="1860"/>
              </a:spcBef>
            </a:pPr>
            <a:r>
              <a:rPr sz="1800" dirty="0">
                <a:latin typeface="Cambria"/>
                <a:cs typeface="Cambria"/>
              </a:rPr>
              <a:t>AI</a:t>
            </a:r>
            <a:r>
              <a:rPr sz="1800" spc="80" dirty="0">
                <a:latin typeface="Cambria"/>
                <a:cs typeface="Cambria"/>
              </a:rPr>
              <a:t> </a:t>
            </a:r>
            <a:r>
              <a:rPr sz="1800" spc="65" dirty="0">
                <a:latin typeface="Cambria"/>
                <a:cs typeface="Cambria"/>
              </a:rPr>
              <a:t>calculates</a:t>
            </a:r>
            <a:r>
              <a:rPr sz="1800" spc="80" dirty="0">
                <a:latin typeface="Cambria"/>
                <a:cs typeface="Cambria"/>
              </a:rPr>
              <a:t> </a:t>
            </a:r>
            <a:r>
              <a:rPr sz="1800" spc="50" dirty="0">
                <a:latin typeface="Cambria"/>
                <a:cs typeface="Cambria"/>
              </a:rPr>
              <a:t>optimal</a:t>
            </a:r>
            <a:r>
              <a:rPr sz="1800" spc="80" dirty="0">
                <a:latin typeface="Cambria"/>
                <a:cs typeface="Cambria"/>
              </a:rPr>
              <a:t> </a:t>
            </a:r>
            <a:r>
              <a:rPr sz="1800" spc="65" dirty="0">
                <a:latin typeface="Cambria"/>
                <a:cs typeface="Cambria"/>
              </a:rPr>
              <a:t>bed</a:t>
            </a:r>
            <a:r>
              <a:rPr sz="1800" spc="80" dirty="0">
                <a:latin typeface="Cambria"/>
                <a:cs typeface="Cambria"/>
              </a:rPr>
              <a:t> </a:t>
            </a:r>
            <a:r>
              <a:rPr sz="1800" spc="55" dirty="0">
                <a:latin typeface="Cambria"/>
                <a:cs typeface="Cambria"/>
              </a:rPr>
              <a:t>allocation</a:t>
            </a:r>
            <a:r>
              <a:rPr sz="1800" spc="80" dirty="0">
                <a:latin typeface="Cambria"/>
                <a:cs typeface="Cambria"/>
              </a:rPr>
              <a:t> </a:t>
            </a:r>
            <a:r>
              <a:rPr sz="1800" spc="65" dirty="0">
                <a:latin typeface="Cambria"/>
                <a:cs typeface="Cambria"/>
              </a:rPr>
              <a:t>scores </a:t>
            </a:r>
            <a:r>
              <a:rPr sz="1800" spc="50" dirty="0">
                <a:latin typeface="Cambria"/>
                <a:cs typeface="Cambria"/>
              </a:rPr>
              <a:t>for</a:t>
            </a:r>
            <a:r>
              <a:rPr sz="1800" spc="80" dirty="0">
                <a:latin typeface="Cambria"/>
                <a:cs typeface="Cambria"/>
              </a:rPr>
              <a:t> </a:t>
            </a:r>
            <a:r>
              <a:rPr sz="1800" spc="60" dirty="0">
                <a:latin typeface="Cambria"/>
                <a:cs typeface="Cambria"/>
              </a:rPr>
              <a:t>efficiency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49716" y="5578817"/>
            <a:ext cx="4429125" cy="12325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00" dirty="0">
                <a:latin typeface="Cambria"/>
                <a:cs typeface="Cambria"/>
              </a:rPr>
              <a:t>Live</a:t>
            </a:r>
            <a:r>
              <a:rPr sz="2500" spc="160" dirty="0">
                <a:latin typeface="Cambria"/>
                <a:cs typeface="Cambria"/>
              </a:rPr>
              <a:t> </a:t>
            </a:r>
            <a:r>
              <a:rPr sz="2500" spc="70" dirty="0">
                <a:latin typeface="Cambria"/>
                <a:cs typeface="Cambria"/>
              </a:rPr>
              <a:t>Bed</a:t>
            </a:r>
            <a:r>
              <a:rPr sz="2500" spc="165" dirty="0">
                <a:latin typeface="Cambria"/>
                <a:cs typeface="Cambria"/>
              </a:rPr>
              <a:t> </a:t>
            </a:r>
            <a:r>
              <a:rPr sz="2500" spc="100" dirty="0">
                <a:latin typeface="Cambria"/>
                <a:cs typeface="Cambria"/>
              </a:rPr>
              <a:t>Status</a:t>
            </a:r>
            <a:r>
              <a:rPr sz="2500" spc="160" dirty="0">
                <a:latin typeface="Cambria"/>
                <a:cs typeface="Cambria"/>
              </a:rPr>
              <a:t> </a:t>
            </a:r>
            <a:r>
              <a:rPr sz="2500" spc="90" dirty="0">
                <a:latin typeface="Cambria"/>
                <a:cs typeface="Cambria"/>
              </a:rPr>
              <a:t>Monitoring</a:t>
            </a:r>
            <a:endParaRPr sz="2500">
              <a:latin typeface="Cambria"/>
              <a:cs typeface="Cambria"/>
            </a:endParaRPr>
          </a:p>
          <a:p>
            <a:pPr marL="12700" marR="5080">
              <a:lnSpc>
                <a:spcPct val="107700"/>
              </a:lnSpc>
              <a:spcBef>
                <a:spcPts val="1860"/>
              </a:spcBef>
            </a:pPr>
            <a:r>
              <a:rPr sz="1800" spc="50" dirty="0">
                <a:latin typeface="Cambria"/>
                <a:cs typeface="Cambria"/>
              </a:rPr>
              <a:t>Tracks</a:t>
            </a:r>
            <a:r>
              <a:rPr sz="1800" spc="85" dirty="0">
                <a:latin typeface="Cambria"/>
                <a:cs typeface="Cambria"/>
              </a:rPr>
              <a:t> </a:t>
            </a:r>
            <a:r>
              <a:rPr sz="1800" spc="95" dirty="0">
                <a:latin typeface="Cambria"/>
                <a:cs typeface="Cambria"/>
              </a:rPr>
              <a:t>occupancy</a:t>
            </a:r>
            <a:r>
              <a:rPr sz="1800" spc="85" dirty="0">
                <a:latin typeface="Cambria"/>
                <a:cs typeface="Cambria"/>
              </a:rPr>
              <a:t> </a:t>
            </a:r>
            <a:r>
              <a:rPr sz="1800" spc="65" dirty="0">
                <a:latin typeface="Cambria"/>
                <a:cs typeface="Cambria"/>
              </a:rPr>
              <a:t>and</a:t>
            </a:r>
            <a:r>
              <a:rPr sz="1800" spc="85" dirty="0">
                <a:latin typeface="Cambria"/>
                <a:cs typeface="Cambria"/>
              </a:rPr>
              <a:t> </a:t>
            </a:r>
            <a:r>
              <a:rPr sz="1800" spc="60" dirty="0">
                <a:latin typeface="Cambria"/>
                <a:cs typeface="Cambria"/>
              </a:rPr>
              <a:t>updates</a:t>
            </a:r>
            <a:r>
              <a:rPr sz="1800" spc="85" dirty="0">
                <a:latin typeface="Cambria"/>
                <a:cs typeface="Cambria"/>
              </a:rPr>
              <a:t> </a:t>
            </a:r>
            <a:r>
              <a:rPr sz="1800" spc="65" dirty="0">
                <a:latin typeface="Cambria"/>
                <a:cs typeface="Cambria"/>
              </a:rPr>
              <a:t>bed</a:t>
            </a:r>
            <a:r>
              <a:rPr sz="1800" spc="85" dirty="0">
                <a:latin typeface="Cambria"/>
                <a:cs typeface="Cambria"/>
              </a:rPr>
              <a:t> </a:t>
            </a:r>
            <a:r>
              <a:rPr sz="1800" spc="45" dirty="0">
                <a:latin typeface="Cambria"/>
                <a:cs typeface="Cambria"/>
              </a:rPr>
              <a:t>status </a:t>
            </a:r>
            <a:r>
              <a:rPr sz="1800" spc="35" dirty="0">
                <a:latin typeface="Cambria"/>
                <a:cs typeface="Cambria"/>
              </a:rPr>
              <a:t>instantly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0183" y="5547192"/>
            <a:ext cx="4485005" cy="1675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30605">
              <a:lnSpc>
                <a:spcPct val="107900"/>
              </a:lnSpc>
              <a:spcBef>
                <a:spcPts val="100"/>
              </a:spcBef>
            </a:pPr>
            <a:r>
              <a:rPr sz="2500" spc="85" dirty="0">
                <a:latin typeface="Cambria"/>
                <a:cs typeface="Cambria"/>
              </a:rPr>
              <a:t>Automated</a:t>
            </a:r>
            <a:r>
              <a:rPr sz="2500" spc="110" dirty="0">
                <a:latin typeface="Cambria"/>
                <a:cs typeface="Cambria"/>
              </a:rPr>
              <a:t> </a:t>
            </a:r>
            <a:r>
              <a:rPr sz="2500" spc="55" dirty="0">
                <a:latin typeface="Cambria"/>
                <a:cs typeface="Cambria"/>
              </a:rPr>
              <a:t>Ward</a:t>
            </a:r>
            <a:r>
              <a:rPr sz="2500" spc="114" dirty="0">
                <a:latin typeface="Cambria"/>
                <a:cs typeface="Cambria"/>
              </a:rPr>
              <a:t> </a:t>
            </a:r>
            <a:r>
              <a:rPr sz="2500" dirty="0">
                <a:latin typeface="Cambria"/>
                <a:cs typeface="Cambria"/>
              </a:rPr>
              <a:t>&amp;</a:t>
            </a:r>
            <a:r>
              <a:rPr sz="2500" spc="110" dirty="0">
                <a:latin typeface="Cambria"/>
                <a:cs typeface="Cambria"/>
              </a:rPr>
              <a:t> </a:t>
            </a:r>
            <a:r>
              <a:rPr sz="2500" spc="45" dirty="0">
                <a:latin typeface="Cambria"/>
                <a:cs typeface="Cambria"/>
              </a:rPr>
              <a:t>Bed </a:t>
            </a:r>
            <a:r>
              <a:rPr sz="2500" spc="65" dirty="0">
                <a:latin typeface="Cambria"/>
                <a:cs typeface="Cambria"/>
              </a:rPr>
              <a:t>Assignment</a:t>
            </a:r>
            <a:endParaRPr sz="2500">
              <a:latin typeface="Cambria"/>
              <a:cs typeface="Cambria"/>
            </a:endParaRPr>
          </a:p>
          <a:p>
            <a:pPr marL="12700" marR="5080">
              <a:lnSpc>
                <a:spcPct val="107700"/>
              </a:lnSpc>
              <a:spcBef>
                <a:spcPts val="1860"/>
              </a:spcBef>
            </a:pPr>
            <a:r>
              <a:rPr sz="1800" spc="70" dirty="0">
                <a:latin typeface="Cambria"/>
                <a:cs typeface="Cambria"/>
              </a:rPr>
              <a:t>System</a:t>
            </a:r>
            <a:r>
              <a:rPr sz="1800" spc="110" dirty="0">
                <a:latin typeface="Cambria"/>
                <a:cs typeface="Cambria"/>
              </a:rPr>
              <a:t> </a:t>
            </a:r>
            <a:r>
              <a:rPr sz="1800" spc="55" dirty="0">
                <a:latin typeface="Cambria"/>
                <a:cs typeface="Cambria"/>
              </a:rPr>
              <a:t>allocates</a:t>
            </a:r>
            <a:r>
              <a:rPr sz="1800" spc="114" dirty="0">
                <a:latin typeface="Cambria"/>
                <a:cs typeface="Cambria"/>
              </a:rPr>
              <a:t> </a:t>
            </a:r>
            <a:r>
              <a:rPr sz="1800" spc="65" dirty="0">
                <a:latin typeface="Cambria"/>
                <a:cs typeface="Cambria"/>
              </a:rPr>
              <a:t>beds</a:t>
            </a:r>
            <a:r>
              <a:rPr sz="1800" spc="114" dirty="0">
                <a:latin typeface="Cambria"/>
                <a:cs typeface="Cambria"/>
              </a:rPr>
              <a:t> </a:t>
            </a:r>
            <a:r>
              <a:rPr sz="1800" spc="65" dirty="0">
                <a:latin typeface="Cambria"/>
                <a:cs typeface="Cambria"/>
              </a:rPr>
              <a:t>and</a:t>
            </a:r>
            <a:r>
              <a:rPr sz="1800" spc="11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wards</a:t>
            </a:r>
            <a:r>
              <a:rPr sz="1800" spc="114" dirty="0">
                <a:latin typeface="Cambria"/>
                <a:cs typeface="Cambria"/>
              </a:rPr>
              <a:t> </a:t>
            </a:r>
            <a:r>
              <a:rPr sz="1800" spc="60" dirty="0">
                <a:latin typeface="Cambria"/>
                <a:cs typeface="Cambria"/>
              </a:rPr>
              <a:t>based</a:t>
            </a:r>
            <a:r>
              <a:rPr sz="1800" spc="114" dirty="0">
                <a:latin typeface="Cambria"/>
                <a:cs typeface="Cambria"/>
              </a:rPr>
              <a:t> </a:t>
            </a:r>
            <a:r>
              <a:rPr sz="1800" spc="60" dirty="0">
                <a:latin typeface="Cambria"/>
                <a:cs typeface="Cambria"/>
              </a:rPr>
              <a:t>on real-</a:t>
            </a:r>
            <a:r>
              <a:rPr sz="1800" spc="95" dirty="0">
                <a:latin typeface="Cambria"/>
                <a:cs typeface="Cambria"/>
              </a:rPr>
              <a:t>time</a:t>
            </a:r>
            <a:r>
              <a:rPr sz="1800" spc="7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availability</a:t>
            </a:r>
            <a:endParaRPr sz="1800">
              <a:latin typeface="Cambria"/>
              <a:cs typeface="Cambr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2801942" y="4221545"/>
            <a:ext cx="956944" cy="944880"/>
            <a:chOff x="12801942" y="4221545"/>
            <a:chExt cx="956944" cy="944880"/>
          </a:xfrm>
        </p:grpSpPr>
        <p:sp>
          <p:nvSpPr>
            <p:cNvPr id="10" name="object 10"/>
            <p:cNvSpPr/>
            <p:nvPr/>
          </p:nvSpPr>
          <p:spPr>
            <a:xfrm>
              <a:off x="12801942" y="4221545"/>
              <a:ext cx="956944" cy="944880"/>
            </a:xfrm>
            <a:custGeom>
              <a:avLst/>
              <a:gdLst/>
              <a:ahLst/>
              <a:cxnLst/>
              <a:rect l="l" t="t" r="r" b="b"/>
              <a:pathLst>
                <a:path w="956944" h="944879">
                  <a:moveTo>
                    <a:pt x="317398" y="603316"/>
                  </a:moveTo>
                  <a:lnTo>
                    <a:pt x="315912" y="603316"/>
                  </a:lnTo>
                  <a:lnTo>
                    <a:pt x="306157" y="605285"/>
                  </a:lnTo>
                  <a:lnTo>
                    <a:pt x="298192" y="610654"/>
                  </a:lnTo>
                  <a:lnTo>
                    <a:pt x="292823" y="618618"/>
                  </a:lnTo>
                  <a:lnTo>
                    <a:pt x="290855" y="628373"/>
                  </a:lnTo>
                  <a:lnTo>
                    <a:pt x="290855" y="632259"/>
                  </a:lnTo>
                  <a:lnTo>
                    <a:pt x="291744" y="636108"/>
                  </a:lnTo>
                  <a:lnTo>
                    <a:pt x="311543" y="675693"/>
                  </a:lnTo>
                  <a:lnTo>
                    <a:pt x="316006" y="686071"/>
                  </a:lnTo>
                  <a:lnTo>
                    <a:pt x="319225" y="696861"/>
                  </a:lnTo>
                  <a:lnTo>
                    <a:pt x="321175" y="707951"/>
                  </a:lnTo>
                  <a:lnTo>
                    <a:pt x="321830" y="719229"/>
                  </a:lnTo>
                  <a:lnTo>
                    <a:pt x="321830" y="782856"/>
                  </a:lnTo>
                  <a:lnTo>
                    <a:pt x="322448" y="793557"/>
                  </a:lnTo>
                  <a:lnTo>
                    <a:pt x="324284" y="804081"/>
                  </a:lnTo>
                  <a:lnTo>
                    <a:pt x="327317" y="814324"/>
                  </a:lnTo>
                  <a:lnTo>
                    <a:pt x="331520" y="824182"/>
                  </a:lnTo>
                  <a:lnTo>
                    <a:pt x="368287" y="898248"/>
                  </a:lnTo>
                  <a:lnTo>
                    <a:pt x="368287" y="944057"/>
                  </a:lnTo>
                  <a:lnTo>
                    <a:pt x="616102" y="944705"/>
                  </a:lnTo>
                  <a:lnTo>
                    <a:pt x="616102" y="898248"/>
                  </a:lnTo>
                  <a:lnTo>
                    <a:pt x="643991" y="861075"/>
                  </a:lnTo>
                  <a:lnTo>
                    <a:pt x="651984" y="848401"/>
                  </a:lnTo>
                  <a:lnTo>
                    <a:pt x="657806" y="834697"/>
                  </a:lnTo>
                  <a:lnTo>
                    <a:pt x="661365" y="820242"/>
                  </a:lnTo>
                  <a:lnTo>
                    <a:pt x="662571" y="805310"/>
                  </a:lnTo>
                  <a:lnTo>
                    <a:pt x="662571" y="700687"/>
                  </a:lnTo>
                  <a:lnTo>
                    <a:pt x="414756" y="700687"/>
                  </a:lnTo>
                  <a:lnTo>
                    <a:pt x="407106" y="662790"/>
                  </a:lnTo>
                  <a:lnTo>
                    <a:pt x="386241" y="631842"/>
                  </a:lnTo>
                  <a:lnTo>
                    <a:pt x="355295" y="610974"/>
                  </a:lnTo>
                  <a:lnTo>
                    <a:pt x="317398" y="603316"/>
                  </a:lnTo>
                  <a:close/>
                </a:path>
                <a:path w="956944" h="944879">
                  <a:moveTo>
                    <a:pt x="445731" y="387124"/>
                  </a:moveTo>
                  <a:lnTo>
                    <a:pt x="433675" y="389558"/>
                  </a:lnTo>
                  <a:lnTo>
                    <a:pt x="423829" y="396197"/>
                  </a:lnTo>
                  <a:lnTo>
                    <a:pt x="417190" y="406043"/>
                  </a:lnTo>
                  <a:lnTo>
                    <a:pt x="414756" y="418099"/>
                  </a:lnTo>
                  <a:lnTo>
                    <a:pt x="414756" y="700687"/>
                  </a:lnTo>
                  <a:lnTo>
                    <a:pt x="662571" y="700687"/>
                  </a:lnTo>
                  <a:lnTo>
                    <a:pt x="662571" y="634939"/>
                  </a:lnTo>
                  <a:lnTo>
                    <a:pt x="600621" y="634939"/>
                  </a:lnTo>
                  <a:lnTo>
                    <a:pt x="600621" y="603964"/>
                  </a:lnTo>
                  <a:lnTo>
                    <a:pt x="476707" y="603964"/>
                  </a:lnTo>
                  <a:lnTo>
                    <a:pt x="476707" y="418099"/>
                  </a:lnTo>
                  <a:lnTo>
                    <a:pt x="474274" y="406043"/>
                  </a:lnTo>
                  <a:lnTo>
                    <a:pt x="467639" y="396197"/>
                  </a:lnTo>
                  <a:lnTo>
                    <a:pt x="457794" y="389558"/>
                  </a:lnTo>
                  <a:lnTo>
                    <a:pt x="445731" y="387124"/>
                  </a:lnTo>
                  <a:close/>
                </a:path>
                <a:path w="956944" h="944879">
                  <a:moveTo>
                    <a:pt x="304533" y="304434"/>
                  </a:moveTo>
                  <a:lnTo>
                    <a:pt x="302580" y="306349"/>
                  </a:lnTo>
                  <a:lnTo>
                    <a:pt x="254584" y="354358"/>
                  </a:lnTo>
                  <a:lnTo>
                    <a:pt x="270967" y="387124"/>
                  </a:lnTo>
                  <a:lnTo>
                    <a:pt x="271345" y="387937"/>
                  </a:lnTo>
                  <a:lnTo>
                    <a:pt x="247848" y="431880"/>
                  </a:lnTo>
                  <a:lnTo>
                    <a:pt x="235366" y="470906"/>
                  </a:lnTo>
                  <a:lnTo>
                    <a:pt x="233425" y="479364"/>
                  </a:lnTo>
                  <a:lnTo>
                    <a:pt x="197916" y="491226"/>
                  </a:lnTo>
                  <a:lnTo>
                    <a:pt x="197916" y="561838"/>
                  </a:lnTo>
                  <a:lnTo>
                    <a:pt x="233451" y="573687"/>
                  </a:lnTo>
                  <a:lnTo>
                    <a:pt x="235407" y="582158"/>
                  </a:lnTo>
                  <a:lnTo>
                    <a:pt x="247888" y="621183"/>
                  </a:lnTo>
                  <a:lnTo>
                    <a:pt x="266788" y="657761"/>
                  </a:lnTo>
                  <a:lnTo>
                    <a:pt x="271398" y="665127"/>
                  </a:lnTo>
                  <a:lnTo>
                    <a:pt x="266204" y="653392"/>
                  </a:lnTo>
                  <a:lnTo>
                    <a:pt x="263640" y="647396"/>
                  </a:lnTo>
                  <a:lnTo>
                    <a:pt x="260375" y="629830"/>
                  </a:lnTo>
                  <a:lnTo>
                    <a:pt x="260290" y="628373"/>
                  </a:lnTo>
                  <a:lnTo>
                    <a:pt x="276720" y="588660"/>
                  </a:lnTo>
                  <a:lnTo>
                    <a:pt x="283705" y="582920"/>
                  </a:lnTo>
                  <a:lnTo>
                    <a:pt x="280188" y="569307"/>
                  </a:lnTo>
                  <a:lnTo>
                    <a:pt x="277566" y="555358"/>
                  </a:lnTo>
                  <a:lnTo>
                    <a:pt x="276006" y="541774"/>
                  </a:lnTo>
                  <a:lnTo>
                    <a:pt x="275927" y="541090"/>
                  </a:lnTo>
                  <a:lnTo>
                    <a:pt x="280679" y="480352"/>
                  </a:lnTo>
                  <a:lnTo>
                    <a:pt x="295826" y="437972"/>
                  </a:lnTo>
                  <a:lnTo>
                    <a:pt x="319594" y="400587"/>
                  </a:lnTo>
                  <a:lnTo>
                    <a:pt x="350775" y="369407"/>
                  </a:lnTo>
                  <a:lnTo>
                    <a:pt x="388159" y="345638"/>
                  </a:lnTo>
                  <a:lnTo>
                    <a:pt x="430540" y="330491"/>
                  </a:lnTo>
                  <a:lnTo>
                    <a:pt x="476707" y="325173"/>
                  </a:lnTo>
                  <a:lnTo>
                    <a:pt x="669625" y="325173"/>
                  </a:lnTo>
                  <a:lnTo>
                    <a:pt x="665662" y="321211"/>
                  </a:lnTo>
                  <a:lnTo>
                    <a:pt x="338099" y="321211"/>
                  </a:lnTo>
                  <a:lnTo>
                    <a:pt x="304533" y="304434"/>
                  </a:lnTo>
                  <a:close/>
                </a:path>
                <a:path w="956944" h="944879">
                  <a:moveTo>
                    <a:pt x="669625" y="325173"/>
                  </a:moveTo>
                  <a:lnTo>
                    <a:pt x="476707" y="325173"/>
                  </a:lnTo>
                  <a:lnTo>
                    <a:pt x="522878" y="330491"/>
                  </a:lnTo>
                  <a:lnTo>
                    <a:pt x="565262" y="345638"/>
                  </a:lnTo>
                  <a:lnTo>
                    <a:pt x="602649" y="369407"/>
                  </a:lnTo>
                  <a:lnTo>
                    <a:pt x="633831" y="400587"/>
                  </a:lnTo>
                  <a:lnTo>
                    <a:pt x="657600" y="437972"/>
                  </a:lnTo>
                  <a:lnTo>
                    <a:pt x="672748" y="480352"/>
                  </a:lnTo>
                  <a:lnTo>
                    <a:pt x="678065" y="526519"/>
                  </a:lnTo>
                  <a:lnTo>
                    <a:pt x="677474" y="541090"/>
                  </a:lnTo>
                  <a:lnTo>
                    <a:pt x="677446" y="541774"/>
                  </a:lnTo>
                  <a:lnTo>
                    <a:pt x="675655" y="556687"/>
                  </a:lnTo>
                  <a:lnTo>
                    <a:pt x="672793" y="571245"/>
                  </a:lnTo>
                  <a:lnTo>
                    <a:pt x="668959" y="585435"/>
                  </a:lnTo>
                  <a:lnTo>
                    <a:pt x="679224" y="595083"/>
                  </a:lnTo>
                  <a:lnTo>
                    <a:pt x="687118" y="606820"/>
                  </a:lnTo>
                  <a:lnTo>
                    <a:pt x="692168" y="620191"/>
                  </a:lnTo>
                  <a:lnTo>
                    <a:pt x="693953" y="634939"/>
                  </a:lnTo>
                  <a:lnTo>
                    <a:pt x="693953" y="644921"/>
                  </a:lnTo>
                  <a:lnTo>
                    <a:pt x="701578" y="629830"/>
                  </a:lnTo>
                  <a:lnTo>
                    <a:pt x="708158" y="614325"/>
                  </a:lnTo>
                  <a:lnTo>
                    <a:pt x="713652" y="598428"/>
                  </a:lnTo>
                  <a:lnTo>
                    <a:pt x="718019" y="582158"/>
                  </a:lnTo>
                  <a:lnTo>
                    <a:pt x="719975" y="573687"/>
                  </a:lnTo>
                  <a:lnTo>
                    <a:pt x="755459" y="561838"/>
                  </a:lnTo>
                  <a:lnTo>
                    <a:pt x="755497" y="491226"/>
                  </a:lnTo>
                  <a:lnTo>
                    <a:pt x="719975" y="479364"/>
                  </a:lnTo>
                  <a:lnTo>
                    <a:pt x="718019" y="470906"/>
                  </a:lnTo>
                  <a:lnTo>
                    <a:pt x="705534" y="431880"/>
                  </a:lnTo>
                  <a:lnTo>
                    <a:pt x="686638" y="395303"/>
                  </a:lnTo>
                  <a:lnTo>
                    <a:pt x="682028" y="387937"/>
                  </a:lnTo>
                  <a:lnTo>
                    <a:pt x="698817" y="354358"/>
                  </a:lnTo>
                  <a:lnTo>
                    <a:pt x="669625" y="325173"/>
                  </a:lnTo>
                  <a:close/>
                </a:path>
                <a:path w="956944" h="944879">
                  <a:moveTo>
                    <a:pt x="631596" y="603964"/>
                  </a:moveTo>
                  <a:lnTo>
                    <a:pt x="619534" y="606396"/>
                  </a:lnTo>
                  <a:lnTo>
                    <a:pt x="609688" y="613032"/>
                  </a:lnTo>
                  <a:lnTo>
                    <a:pt x="603053" y="622877"/>
                  </a:lnTo>
                  <a:lnTo>
                    <a:pt x="600621" y="634939"/>
                  </a:lnTo>
                  <a:lnTo>
                    <a:pt x="662571" y="634939"/>
                  </a:lnTo>
                  <a:lnTo>
                    <a:pt x="660139" y="622877"/>
                  </a:lnTo>
                  <a:lnTo>
                    <a:pt x="653503" y="613032"/>
                  </a:lnTo>
                  <a:lnTo>
                    <a:pt x="643658" y="606396"/>
                  </a:lnTo>
                  <a:lnTo>
                    <a:pt x="631596" y="603964"/>
                  </a:lnTo>
                  <a:close/>
                </a:path>
                <a:path w="956944" h="944879">
                  <a:moveTo>
                    <a:pt x="507695" y="572989"/>
                  </a:moveTo>
                  <a:lnTo>
                    <a:pt x="495630" y="575421"/>
                  </a:lnTo>
                  <a:lnTo>
                    <a:pt x="485712" y="582158"/>
                  </a:lnTo>
                  <a:lnTo>
                    <a:pt x="479141" y="591902"/>
                  </a:lnTo>
                  <a:lnTo>
                    <a:pt x="476707" y="603964"/>
                  </a:lnTo>
                  <a:lnTo>
                    <a:pt x="538670" y="603964"/>
                  </a:lnTo>
                  <a:lnTo>
                    <a:pt x="536236" y="591902"/>
                  </a:lnTo>
                  <a:lnTo>
                    <a:pt x="529666" y="582158"/>
                  </a:lnTo>
                  <a:lnTo>
                    <a:pt x="519752" y="575421"/>
                  </a:lnTo>
                  <a:lnTo>
                    <a:pt x="507695" y="572989"/>
                  </a:lnTo>
                  <a:close/>
                </a:path>
                <a:path w="956944" h="944879">
                  <a:moveTo>
                    <a:pt x="569645" y="572989"/>
                  </a:moveTo>
                  <a:lnTo>
                    <a:pt x="557583" y="575421"/>
                  </a:lnTo>
                  <a:lnTo>
                    <a:pt x="547669" y="582158"/>
                  </a:lnTo>
                  <a:lnTo>
                    <a:pt x="541102" y="591902"/>
                  </a:lnTo>
                  <a:lnTo>
                    <a:pt x="538670" y="603964"/>
                  </a:lnTo>
                  <a:lnTo>
                    <a:pt x="600621" y="603964"/>
                  </a:lnTo>
                  <a:lnTo>
                    <a:pt x="598186" y="591902"/>
                  </a:lnTo>
                  <a:lnTo>
                    <a:pt x="591617" y="582158"/>
                  </a:lnTo>
                  <a:lnTo>
                    <a:pt x="581702" y="575421"/>
                  </a:lnTo>
                  <a:lnTo>
                    <a:pt x="569645" y="572989"/>
                  </a:lnTo>
                  <a:close/>
                </a:path>
                <a:path w="956944" h="944879">
                  <a:moveTo>
                    <a:pt x="512013" y="247729"/>
                  </a:moveTo>
                  <a:lnTo>
                    <a:pt x="441401" y="247729"/>
                  </a:lnTo>
                  <a:lnTo>
                    <a:pt x="431072" y="278704"/>
                  </a:lnTo>
                  <a:lnTo>
                    <a:pt x="429496" y="283276"/>
                  </a:lnTo>
                  <a:lnTo>
                    <a:pt x="382019" y="297687"/>
                  </a:lnTo>
                  <a:lnTo>
                    <a:pt x="345445" y="316588"/>
                  </a:lnTo>
                  <a:lnTo>
                    <a:pt x="338053" y="321211"/>
                  </a:lnTo>
                  <a:lnTo>
                    <a:pt x="615314" y="321211"/>
                  </a:lnTo>
                  <a:lnTo>
                    <a:pt x="571357" y="297687"/>
                  </a:lnTo>
                  <a:lnTo>
                    <a:pt x="532333" y="285207"/>
                  </a:lnTo>
                  <a:lnTo>
                    <a:pt x="523849" y="283276"/>
                  </a:lnTo>
                  <a:lnTo>
                    <a:pt x="512013" y="247729"/>
                  </a:lnTo>
                  <a:close/>
                </a:path>
                <a:path w="956944" h="944879">
                  <a:moveTo>
                    <a:pt x="648881" y="304434"/>
                  </a:moveTo>
                  <a:lnTo>
                    <a:pt x="615314" y="321211"/>
                  </a:lnTo>
                  <a:lnTo>
                    <a:pt x="665662" y="321211"/>
                  </a:lnTo>
                  <a:lnTo>
                    <a:pt x="648881" y="304434"/>
                  </a:lnTo>
                  <a:close/>
                </a:path>
                <a:path w="956944" h="944879">
                  <a:moveTo>
                    <a:pt x="956856" y="0"/>
                  </a:moveTo>
                  <a:lnTo>
                    <a:pt x="709040" y="0"/>
                  </a:lnTo>
                  <a:lnTo>
                    <a:pt x="709040" y="278704"/>
                  </a:lnTo>
                  <a:lnTo>
                    <a:pt x="956856" y="278704"/>
                  </a:lnTo>
                  <a:lnTo>
                    <a:pt x="956856" y="216754"/>
                  </a:lnTo>
                  <a:lnTo>
                    <a:pt x="770991" y="216754"/>
                  </a:lnTo>
                  <a:lnTo>
                    <a:pt x="770991" y="185778"/>
                  </a:lnTo>
                  <a:lnTo>
                    <a:pt x="956856" y="185778"/>
                  </a:lnTo>
                  <a:lnTo>
                    <a:pt x="956856" y="154803"/>
                  </a:lnTo>
                  <a:lnTo>
                    <a:pt x="770991" y="154803"/>
                  </a:lnTo>
                  <a:lnTo>
                    <a:pt x="770991" y="123828"/>
                  </a:lnTo>
                  <a:lnTo>
                    <a:pt x="956856" y="123828"/>
                  </a:lnTo>
                  <a:lnTo>
                    <a:pt x="956856" y="92852"/>
                  </a:lnTo>
                  <a:lnTo>
                    <a:pt x="770991" y="92852"/>
                  </a:lnTo>
                  <a:lnTo>
                    <a:pt x="770991" y="61877"/>
                  </a:lnTo>
                  <a:lnTo>
                    <a:pt x="956856" y="61877"/>
                  </a:lnTo>
                  <a:lnTo>
                    <a:pt x="956856" y="0"/>
                  </a:lnTo>
                  <a:close/>
                </a:path>
                <a:path w="956944" h="944879">
                  <a:moveTo>
                    <a:pt x="956856" y="185778"/>
                  </a:moveTo>
                  <a:lnTo>
                    <a:pt x="894892" y="185778"/>
                  </a:lnTo>
                  <a:lnTo>
                    <a:pt x="894892" y="216754"/>
                  </a:lnTo>
                  <a:lnTo>
                    <a:pt x="956856" y="216754"/>
                  </a:lnTo>
                  <a:lnTo>
                    <a:pt x="956856" y="185778"/>
                  </a:lnTo>
                  <a:close/>
                </a:path>
                <a:path w="956944" h="944879">
                  <a:moveTo>
                    <a:pt x="956856" y="123828"/>
                  </a:moveTo>
                  <a:lnTo>
                    <a:pt x="894892" y="123828"/>
                  </a:lnTo>
                  <a:lnTo>
                    <a:pt x="894892" y="154803"/>
                  </a:lnTo>
                  <a:lnTo>
                    <a:pt x="956856" y="154803"/>
                  </a:lnTo>
                  <a:lnTo>
                    <a:pt x="956856" y="123828"/>
                  </a:lnTo>
                  <a:close/>
                </a:path>
                <a:path w="956944" h="944879">
                  <a:moveTo>
                    <a:pt x="120614" y="61877"/>
                  </a:moveTo>
                  <a:lnTo>
                    <a:pt x="120354" y="61877"/>
                  </a:lnTo>
                  <a:lnTo>
                    <a:pt x="99164" y="63947"/>
                  </a:lnTo>
                  <a:lnTo>
                    <a:pt x="78970" y="70064"/>
                  </a:lnTo>
                  <a:lnTo>
                    <a:pt x="60368" y="80022"/>
                  </a:lnTo>
                  <a:lnTo>
                    <a:pt x="43827" y="93627"/>
                  </a:lnTo>
                  <a:lnTo>
                    <a:pt x="65722" y="115522"/>
                  </a:lnTo>
                  <a:lnTo>
                    <a:pt x="77542" y="105813"/>
                  </a:lnTo>
                  <a:lnTo>
                    <a:pt x="90831" y="98705"/>
                  </a:lnTo>
                  <a:lnTo>
                    <a:pt x="105257" y="94339"/>
                  </a:lnTo>
                  <a:lnTo>
                    <a:pt x="120484" y="92852"/>
                  </a:lnTo>
                  <a:lnTo>
                    <a:pt x="196187" y="92852"/>
                  </a:lnTo>
                  <a:lnTo>
                    <a:pt x="180588" y="80022"/>
                  </a:lnTo>
                  <a:lnTo>
                    <a:pt x="161988" y="70064"/>
                  </a:lnTo>
                  <a:lnTo>
                    <a:pt x="141797" y="63947"/>
                  </a:lnTo>
                  <a:lnTo>
                    <a:pt x="120614" y="61877"/>
                  </a:lnTo>
                  <a:close/>
                </a:path>
                <a:path w="956944" h="944879">
                  <a:moveTo>
                    <a:pt x="196187" y="92852"/>
                  </a:moveTo>
                  <a:lnTo>
                    <a:pt x="120484" y="92852"/>
                  </a:lnTo>
                  <a:lnTo>
                    <a:pt x="135704" y="94339"/>
                  </a:lnTo>
                  <a:lnTo>
                    <a:pt x="150126" y="98705"/>
                  </a:lnTo>
                  <a:lnTo>
                    <a:pt x="163415" y="105813"/>
                  </a:lnTo>
                  <a:lnTo>
                    <a:pt x="175234" y="115522"/>
                  </a:lnTo>
                  <a:lnTo>
                    <a:pt x="197129" y="93627"/>
                  </a:lnTo>
                  <a:lnTo>
                    <a:pt x="196187" y="92852"/>
                  </a:lnTo>
                  <a:close/>
                </a:path>
                <a:path w="956944" h="944879">
                  <a:moveTo>
                    <a:pt x="956856" y="61877"/>
                  </a:moveTo>
                  <a:lnTo>
                    <a:pt x="894892" y="61877"/>
                  </a:lnTo>
                  <a:lnTo>
                    <a:pt x="894892" y="92852"/>
                  </a:lnTo>
                  <a:lnTo>
                    <a:pt x="956856" y="92852"/>
                  </a:lnTo>
                  <a:lnTo>
                    <a:pt x="956856" y="61877"/>
                  </a:lnTo>
                  <a:close/>
                </a:path>
                <a:path w="956944" h="944879">
                  <a:moveTo>
                    <a:pt x="120472" y="0"/>
                  </a:moveTo>
                  <a:lnTo>
                    <a:pt x="77227" y="5536"/>
                  </a:lnTo>
                  <a:lnTo>
                    <a:pt x="36298" y="22144"/>
                  </a:lnTo>
                  <a:lnTo>
                    <a:pt x="0" y="49825"/>
                  </a:lnTo>
                  <a:lnTo>
                    <a:pt x="21894" y="71720"/>
                  </a:lnTo>
                  <a:lnTo>
                    <a:pt x="58061" y="45635"/>
                  </a:lnTo>
                  <a:lnTo>
                    <a:pt x="99127" y="32592"/>
                  </a:lnTo>
                  <a:lnTo>
                    <a:pt x="218347" y="32592"/>
                  </a:lnTo>
                  <a:lnTo>
                    <a:pt x="204646" y="22144"/>
                  </a:lnTo>
                  <a:lnTo>
                    <a:pt x="163717" y="5536"/>
                  </a:lnTo>
                  <a:lnTo>
                    <a:pt x="120472" y="0"/>
                  </a:lnTo>
                  <a:close/>
                </a:path>
                <a:path w="956944" h="944879">
                  <a:moveTo>
                    <a:pt x="218347" y="32592"/>
                  </a:moveTo>
                  <a:lnTo>
                    <a:pt x="141825" y="32592"/>
                  </a:lnTo>
                  <a:lnTo>
                    <a:pt x="182888" y="45635"/>
                  </a:lnTo>
                  <a:lnTo>
                    <a:pt x="219049" y="71720"/>
                  </a:lnTo>
                  <a:lnTo>
                    <a:pt x="240944" y="49825"/>
                  </a:lnTo>
                  <a:lnTo>
                    <a:pt x="218347" y="32592"/>
                  </a:lnTo>
                  <a:close/>
                </a:path>
              </a:pathLst>
            </a:custGeom>
            <a:solidFill>
              <a:srgbClr val="2B57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75960" y="4345364"/>
              <a:ext cx="92925" cy="9293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2849517" y="4462881"/>
              <a:ext cx="858519" cy="517525"/>
            </a:xfrm>
            <a:custGeom>
              <a:avLst/>
              <a:gdLst/>
              <a:ahLst/>
              <a:cxnLst/>
              <a:rect l="l" t="t" r="r" b="b"/>
              <a:pathLst>
                <a:path w="858519" h="517525">
                  <a:moveTo>
                    <a:pt x="88392" y="424586"/>
                  </a:moveTo>
                  <a:lnTo>
                    <a:pt x="57416" y="424586"/>
                  </a:lnTo>
                  <a:lnTo>
                    <a:pt x="57416" y="455561"/>
                  </a:lnTo>
                  <a:lnTo>
                    <a:pt x="88392" y="455561"/>
                  </a:lnTo>
                  <a:lnTo>
                    <a:pt x="88392" y="424586"/>
                  </a:lnTo>
                  <a:close/>
                </a:path>
                <a:path w="858519" h="517525">
                  <a:moveTo>
                    <a:pt x="145808" y="72898"/>
                  </a:moveTo>
                  <a:lnTo>
                    <a:pt x="72898" y="0"/>
                  </a:lnTo>
                  <a:lnTo>
                    <a:pt x="0" y="72898"/>
                  </a:lnTo>
                  <a:lnTo>
                    <a:pt x="21894" y="94792"/>
                  </a:lnTo>
                  <a:lnTo>
                    <a:pt x="57416" y="59283"/>
                  </a:lnTo>
                  <a:lnTo>
                    <a:pt x="57416" y="393611"/>
                  </a:lnTo>
                  <a:lnTo>
                    <a:pt x="88392" y="393611"/>
                  </a:lnTo>
                  <a:lnTo>
                    <a:pt x="88392" y="59283"/>
                  </a:lnTo>
                  <a:lnTo>
                    <a:pt x="123901" y="94792"/>
                  </a:lnTo>
                  <a:lnTo>
                    <a:pt x="145808" y="72898"/>
                  </a:lnTo>
                  <a:close/>
                </a:path>
                <a:path w="858519" h="517525">
                  <a:moveTo>
                    <a:pt x="800862" y="486537"/>
                  </a:moveTo>
                  <a:lnTo>
                    <a:pt x="769886" y="486537"/>
                  </a:lnTo>
                  <a:lnTo>
                    <a:pt x="769886" y="517512"/>
                  </a:lnTo>
                  <a:lnTo>
                    <a:pt x="800862" y="517512"/>
                  </a:lnTo>
                  <a:lnTo>
                    <a:pt x="800862" y="486537"/>
                  </a:lnTo>
                  <a:close/>
                </a:path>
                <a:path w="858519" h="517525">
                  <a:moveTo>
                    <a:pt x="858266" y="134848"/>
                  </a:moveTo>
                  <a:lnTo>
                    <a:pt x="785355" y="61950"/>
                  </a:lnTo>
                  <a:lnTo>
                    <a:pt x="712457" y="134848"/>
                  </a:lnTo>
                  <a:lnTo>
                    <a:pt x="734352" y="156743"/>
                  </a:lnTo>
                  <a:lnTo>
                    <a:pt x="769874" y="121234"/>
                  </a:lnTo>
                  <a:lnTo>
                    <a:pt x="769874" y="455561"/>
                  </a:lnTo>
                  <a:lnTo>
                    <a:pt x="800849" y="455561"/>
                  </a:lnTo>
                  <a:lnTo>
                    <a:pt x="800849" y="121234"/>
                  </a:lnTo>
                  <a:lnTo>
                    <a:pt x="836358" y="156743"/>
                  </a:lnTo>
                  <a:lnTo>
                    <a:pt x="858266" y="134848"/>
                  </a:lnTo>
                  <a:close/>
                </a:path>
              </a:pathLst>
            </a:custGeom>
            <a:solidFill>
              <a:srgbClr val="2B57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6862445" y="4221467"/>
            <a:ext cx="626745" cy="944880"/>
          </a:xfrm>
          <a:custGeom>
            <a:avLst/>
            <a:gdLst/>
            <a:ahLst/>
            <a:cxnLst/>
            <a:rect l="l" t="t" r="r" b="b"/>
            <a:pathLst>
              <a:path w="626745" h="944879">
                <a:moveTo>
                  <a:pt x="519620" y="566864"/>
                </a:moveTo>
                <a:lnTo>
                  <a:pt x="517144" y="554609"/>
                </a:lnTo>
                <a:lnTo>
                  <a:pt x="510400" y="544601"/>
                </a:lnTo>
                <a:lnTo>
                  <a:pt x="500380" y="537845"/>
                </a:lnTo>
                <a:lnTo>
                  <a:pt x="488124" y="535368"/>
                </a:lnTo>
                <a:lnTo>
                  <a:pt x="475869" y="537845"/>
                </a:lnTo>
                <a:lnTo>
                  <a:pt x="465861" y="544601"/>
                </a:lnTo>
                <a:lnTo>
                  <a:pt x="459117" y="554609"/>
                </a:lnTo>
                <a:lnTo>
                  <a:pt x="456641" y="566864"/>
                </a:lnTo>
                <a:lnTo>
                  <a:pt x="459117" y="579132"/>
                </a:lnTo>
                <a:lnTo>
                  <a:pt x="465861" y="589140"/>
                </a:lnTo>
                <a:lnTo>
                  <a:pt x="475869" y="595884"/>
                </a:lnTo>
                <a:lnTo>
                  <a:pt x="488124" y="598360"/>
                </a:lnTo>
                <a:lnTo>
                  <a:pt x="500380" y="595884"/>
                </a:lnTo>
                <a:lnTo>
                  <a:pt x="510400" y="589140"/>
                </a:lnTo>
                <a:lnTo>
                  <a:pt x="517144" y="579132"/>
                </a:lnTo>
                <a:lnTo>
                  <a:pt x="519620" y="566864"/>
                </a:lnTo>
                <a:close/>
              </a:path>
              <a:path w="626745" h="944879">
                <a:moveTo>
                  <a:pt x="535368" y="740079"/>
                </a:moveTo>
                <a:lnTo>
                  <a:pt x="532142" y="724331"/>
                </a:lnTo>
                <a:lnTo>
                  <a:pt x="531609" y="721715"/>
                </a:lnTo>
                <a:lnTo>
                  <a:pt x="521487" y="706716"/>
                </a:lnTo>
                <a:lnTo>
                  <a:pt x="506488" y="696582"/>
                </a:lnTo>
                <a:lnTo>
                  <a:pt x="503872" y="696061"/>
                </a:lnTo>
                <a:lnTo>
                  <a:pt x="503872" y="731380"/>
                </a:lnTo>
                <a:lnTo>
                  <a:pt x="503872" y="796023"/>
                </a:lnTo>
                <a:lnTo>
                  <a:pt x="496824" y="803071"/>
                </a:lnTo>
                <a:lnTo>
                  <a:pt x="164503" y="803071"/>
                </a:lnTo>
                <a:lnTo>
                  <a:pt x="157454" y="796023"/>
                </a:lnTo>
                <a:lnTo>
                  <a:pt x="157454" y="731380"/>
                </a:lnTo>
                <a:lnTo>
                  <a:pt x="164503" y="724331"/>
                </a:lnTo>
                <a:lnTo>
                  <a:pt x="496824" y="724331"/>
                </a:lnTo>
                <a:lnTo>
                  <a:pt x="503872" y="731380"/>
                </a:lnTo>
                <a:lnTo>
                  <a:pt x="503872" y="696061"/>
                </a:lnTo>
                <a:lnTo>
                  <a:pt x="488137" y="692848"/>
                </a:lnTo>
                <a:lnTo>
                  <a:pt x="314921" y="692848"/>
                </a:lnTo>
                <a:lnTo>
                  <a:pt x="314921" y="582625"/>
                </a:lnTo>
                <a:lnTo>
                  <a:pt x="314921" y="47244"/>
                </a:lnTo>
                <a:lnTo>
                  <a:pt x="311162" y="28879"/>
                </a:lnTo>
                <a:lnTo>
                  <a:pt x="301040" y="13868"/>
                </a:lnTo>
                <a:lnTo>
                  <a:pt x="286042" y="3746"/>
                </a:lnTo>
                <a:lnTo>
                  <a:pt x="283425" y="3213"/>
                </a:lnTo>
                <a:lnTo>
                  <a:pt x="283425" y="551129"/>
                </a:lnTo>
                <a:lnTo>
                  <a:pt x="283425" y="582625"/>
                </a:lnTo>
                <a:lnTo>
                  <a:pt x="31483" y="582625"/>
                </a:lnTo>
                <a:lnTo>
                  <a:pt x="31483" y="551129"/>
                </a:lnTo>
                <a:lnTo>
                  <a:pt x="283425" y="551129"/>
                </a:lnTo>
                <a:lnTo>
                  <a:pt x="283425" y="3213"/>
                </a:lnTo>
                <a:lnTo>
                  <a:pt x="267677" y="0"/>
                </a:lnTo>
                <a:lnTo>
                  <a:pt x="236194" y="0"/>
                </a:lnTo>
                <a:lnTo>
                  <a:pt x="236194" y="196011"/>
                </a:lnTo>
                <a:lnTo>
                  <a:pt x="236194" y="213398"/>
                </a:lnTo>
                <a:lnTo>
                  <a:pt x="236194" y="402361"/>
                </a:lnTo>
                <a:lnTo>
                  <a:pt x="229146" y="409409"/>
                </a:lnTo>
                <a:lnTo>
                  <a:pt x="211747" y="409409"/>
                </a:lnTo>
                <a:lnTo>
                  <a:pt x="204698" y="402361"/>
                </a:lnTo>
                <a:lnTo>
                  <a:pt x="204698" y="384962"/>
                </a:lnTo>
                <a:lnTo>
                  <a:pt x="211747" y="377913"/>
                </a:lnTo>
                <a:lnTo>
                  <a:pt x="229146" y="377913"/>
                </a:lnTo>
                <a:lnTo>
                  <a:pt x="236194" y="384962"/>
                </a:lnTo>
                <a:lnTo>
                  <a:pt x="236194" y="339369"/>
                </a:lnTo>
                <a:lnTo>
                  <a:pt x="229146" y="346417"/>
                </a:lnTo>
                <a:lnTo>
                  <a:pt x="211747" y="346417"/>
                </a:lnTo>
                <a:lnTo>
                  <a:pt x="204698" y="339369"/>
                </a:lnTo>
                <a:lnTo>
                  <a:pt x="204698" y="321983"/>
                </a:lnTo>
                <a:lnTo>
                  <a:pt x="211747" y="314934"/>
                </a:lnTo>
                <a:lnTo>
                  <a:pt x="229146" y="314934"/>
                </a:lnTo>
                <a:lnTo>
                  <a:pt x="236194" y="321983"/>
                </a:lnTo>
                <a:lnTo>
                  <a:pt x="236194" y="276390"/>
                </a:lnTo>
                <a:lnTo>
                  <a:pt x="229146" y="283438"/>
                </a:lnTo>
                <a:lnTo>
                  <a:pt x="211747" y="283438"/>
                </a:lnTo>
                <a:lnTo>
                  <a:pt x="204698" y="276390"/>
                </a:lnTo>
                <a:lnTo>
                  <a:pt x="204698" y="258991"/>
                </a:lnTo>
                <a:lnTo>
                  <a:pt x="211747" y="251942"/>
                </a:lnTo>
                <a:lnTo>
                  <a:pt x="229146" y="251942"/>
                </a:lnTo>
                <a:lnTo>
                  <a:pt x="236194" y="258991"/>
                </a:lnTo>
                <a:lnTo>
                  <a:pt x="236194" y="213398"/>
                </a:lnTo>
                <a:lnTo>
                  <a:pt x="229146" y="220446"/>
                </a:lnTo>
                <a:lnTo>
                  <a:pt x="211747" y="220446"/>
                </a:lnTo>
                <a:lnTo>
                  <a:pt x="204698" y="213398"/>
                </a:lnTo>
                <a:lnTo>
                  <a:pt x="204698" y="196011"/>
                </a:lnTo>
                <a:lnTo>
                  <a:pt x="211747" y="188963"/>
                </a:lnTo>
                <a:lnTo>
                  <a:pt x="229146" y="188963"/>
                </a:lnTo>
                <a:lnTo>
                  <a:pt x="236194" y="196011"/>
                </a:lnTo>
                <a:lnTo>
                  <a:pt x="236194" y="0"/>
                </a:lnTo>
                <a:lnTo>
                  <a:pt x="204698" y="0"/>
                </a:lnTo>
                <a:lnTo>
                  <a:pt x="204698" y="70040"/>
                </a:lnTo>
                <a:lnTo>
                  <a:pt x="204698" y="87426"/>
                </a:lnTo>
                <a:lnTo>
                  <a:pt x="197650" y="94488"/>
                </a:lnTo>
                <a:lnTo>
                  <a:pt x="173202" y="94488"/>
                </a:lnTo>
                <a:lnTo>
                  <a:pt x="173202" y="196011"/>
                </a:lnTo>
                <a:lnTo>
                  <a:pt x="173202" y="402361"/>
                </a:lnTo>
                <a:lnTo>
                  <a:pt x="166154" y="409409"/>
                </a:lnTo>
                <a:lnTo>
                  <a:pt x="148767" y="409409"/>
                </a:lnTo>
                <a:lnTo>
                  <a:pt x="141706" y="402361"/>
                </a:lnTo>
                <a:lnTo>
                  <a:pt x="141706" y="384962"/>
                </a:lnTo>
                <a:lnTo>
                  <a:pt x="148767" y="377913"/>
                </a:lnTo>
                <a:lnTo>
                  <a:pt x="166154" y="377913"/>
                </a:lnTo>
                <a:lnTo>
                  <a:pt x="173202" y="384962"/>
                </a:lnTo>
                <a:lnTo>
                  <a:pt x="173202" y="339369"/>
                </a:lnTo>
                <a:lnTo>
                  <a:pt x="166154" y="346417"/>
                </a:lnTo>
                <a:lnTo>
                  <a:pt x="148767" y="346417"/>
                </a:lnTo>
                <a:lnTo>
                  <a:pt x="141706" y="339369"/>
                </a:lnTo>
                <a:lnTo>
                  <a:pt x="141706" y="321983"/>
                </a:lnTo>
                <a:lnTo>
                  <a:pt x="148767" y="314934"/>
                </a:lnTo>
                <a:lnTo>
                  <a:pt x="166154" y="314934"/>
                </a:lnTo>
                <a:lnTo>
                  <a:pt x="173202" y="321983"/>
                </a:lnTo>
                <a:lnTo>
                  <a:pt x="173202" y="276390"/>
                </a:lnTo>
                <a:lnTo>
                  <a:pt x="166154" y="283438"/>
                </a:lnTo>
                <a:lnTo>
                  <a:pt x="148767" y="283438"/>
                </a:lnTo>
                <a:lnTo>
                  <a:pt x="141706" y="276390"/>
                </a:lnTo>
                <a:lnTo>
                  <a:pt x="141706" y="258991"/>
                </a:lnTo>
                <a:lnTo>
                  <a:pt x="148767" y="251942"/>
                </a:lnTo>
                <a:lnTo>
                  <a:pt x="166154" y="251942"/>
                </a:lnTo>
                <a:lnTo>
                  <a:pt x="173202" y="258991"/>
                </a:lnTo>
                <a:lnTo>
                  <a:pt x="173202" y="213398"/>
                </a:lnTo>
                <a:lnTo>
                  <a:pt x="166154" y="220446"/>
                </a:lnTo>
                <a:lnTo>
                  <a:pt x="148767" y="220446"/>
                </a:lnTo>
                <a:lnTo>
                  <a:pt x="141706" y="213398"/>
                </a:lnTo>
                <a:lnTo>
                  <a:pt x="141706" y="196011"/>
                </a:lnTo>
                <a:lnTo>
                  <a:pt x="148767" y="188963"/>
                </a:lnTo>
                <a:lnTo>
                  <a:pt x="166154" y="188963"/>
                </a:lnTo>
                <a:lnTo>
                  <a:pt x="173202" y="196011"/>
                </a:lnTo>
                <a:lnTo>
                  <a:pt x="173202" y="94488"/>
                </a:lnTo>
                <a:lnTo>
                  <a:pt x="117271" y="94488"/>
                </a:lnTo>
                <a:lnTo>
                  <a:pt x="110223" y="87426"/>
                </a:lnTo>
                <a:lnTo>
                  <a:pt x="110223" y="196011"/>
                </a:lnTo>
                <a:lnTo>
                  <a:pt x="110223" y="402361"/>
                </a:lnTo>
                <a:lnTo>
                  <a:pt x="103174" y="409409"/>
                </a:lnTo>
                <a:lnTo>
                  <a:pt x="85775" y="409409"/>
                </a:lnTo>
                <a:lnTo>
                  <a:pt x="78727" y="402361"/>
                </a:lnTo>
                <a:lnTo>
                  <a:pt x="78727" y="384962"/>
                </a:lnTo>
                <a:lnTo>
                  <a:pt x="85775" y="377913"/>
                </a:lnTo>
                <a:lnTo>
                  <a:pt x="103174" y="377913"/>
                </a:lnTo>
                <a:lnTo>
                  <a:pt x="110223" y="384962"/>
                </a:lnTo>
                <a:lnTo>
                  <a:pt x="110223" y="339369"/>
                </a:lnTo>
                <a:lnTo>
                  <a:pt x="103174" y="346417"/>
                </a:lnTo>
                <a:lnTo>
                  <a:pt x="85775" y="346417"/>
                </a:lnTo>
                <a:lnTo>
                  <a:pt x="78727" y="339369"/>
                </a:lnTo>
                <a:lnTo>
                  <a:pt x="78727" y="321983"/>
                </a:lnTo>
                <a:lnTo>
                  <a:pt x="85775" y="314934"/>
                </a:lnTo>
                <a:lnTo>
                  <a:pt x="103174" y="314934"/>
                </a:lnTo>
                <a:lnTo>
                  <a:pt x="110223" y="321983"/>
                </a:lnTo>
                <a:lnTo>
                  <a:pt x="110223" y="276390"/>
                </a:lnTo>
                <a:lnTo>
                  <a:pt x="103174" y="283438"/>
                </a:lnTo>
                <a:lnTo>
                  <a:pt x="85775" y="283438"/>
                </a:lnTo>
                <a:lnTo>
                  <a:pt x="78727" y="276390"/>
                </a:lnTo>
                <a:lnTo>
                  <a:pt x="78727" y="258991"/>
                </a:lnTo>
                <a:lnTo>
                  <a:pt x="85775" y="251942"/>
                </a:lnTo>
                <a:lnTo>
                  <a:pt x="103174" y="251942"/>
                </a:lnTo>
                <a:lnTo>
                  <a:pt x="110223" y="258991"/>
                </a:lnTo>
                <a:lnTo>
                  <a:pt x="110223" y="213398"/>
                </a:lnTo>
                <a:lnTo>
                  <a:pt x="103174" y="220446"/>
                </a:lnTo>
                <a:lnTo>
                  <a:pt x="85775" y="220446"/>
                </a:lnTo>
                <a:lnTo>
                  <a:pt x="78727" y="213398"/>
                </a:lnTo>
                <a:lnTo>
                  <a:pt x="78727" y="196011"/>
                </a:lnTo>
                <a:lnTo>
                  <a:pt x="85775" y="188963"/>
                </a:lnTo>
                <a:lnTo>
                  <a:pt x="103174" y="188963"/>
                </a:lnTo>
                <a:lnTo>
                  <a:pt x="110223" y="196011"/>
                </a:lnTo>
                <a:lnTo>
                  <a:pt x="110223" y="87426"/>
                </a:lnTo>
                <a:lnTo>
                  <a:pt x="110223" y="70040"/>
                </a:lnTo>
                <a:lnTo>
                  <a:pt x="117271" y="62992"/>
                </a:lnTo>
                <a:lnTo>
                  <a:pt x="197650" y="62992"/>
                </a:lnTo>
                <a:lnTo>
                  <a:pt x="204698" y="70040"/>
                </a:lnTo>
                <a:lnTo>
                  <a:pt x="204698" y="0"/>
                </a:lnTo>
                <a:lnTo>
                  <a:pt x="47231" y="0"/>
                </a:lnTo>
                <a:lnTo>
                  <a:pt x="28867" y="3746"/>
                </a:lnTo>
                <a:lnTo>
                  <a:pt x="13868" y="13868"/>
                </a:lnTo>
                <a:lnTo>
                  <a:pt x="3746" y="28879"/>
                </a:lnTo>
                <a:lnTo>
                  <a:pt x="0" y="47244"/>
                </a:lnTo>
                <a:lnTo>
                  <a:pt x="0" y="897547"/>
                </a:lnTo>
                <a:lnTo>
                  <a:pt x="3746" y="915911"/>
                </a:lnTo>
                <a:lnTo>
                  <a:pt x="13868" y="930897"/>
                </a:lnTo>
                <a:lnTo>
                  <a:pt x="28867" y="941031"/>
                </a:lnTo>
                <a:lnTo>
                  <a:pt x="47231" y="944778"/>
                </a:lnTo>
                <a:lnTo>
                  <a:pt x="267677" y="944778"/>
                </a:lnTo>
                <a:lnTo>
                  <a:pt x="286042" y="941031"/>
                </a:lnTo>
                <a:lnTo>
                  <a:pt x="301040" y="930897"/>
                </a:lnTo>
                <a:lnTo>
                  <a:pt x="311162" y="915911"/>
                </a:lnTo>
                <a:lnTo>
                  <a:pt x="314921" y="897547"/>
                </a:lnTo>
                <a:lnTo>
                  <a:pt x="314921" y="834555"/>
                </a:lnTo>
                <a:lnTo>
                  <a:pt x="488137" y="834555"/>
                </a:lnTo>
                <a:lnTo>
                  <a:pt x="506488" y="830808"/>
                </a:lnTo>
                <a:lnTo>
                  <a:pt x="521487" y="820674"/>
                </a:lnTo>
                <a:lnTo>
                  <a:pt x="531609" y="805688"/>
                </a:lnTo>
                <a:lnTo>
                  <a:pt x="532142" y="803071"/>
                </a:lnTo>
                <a:lnTo>
                  <a:pt x="535368" y="787323"/>
                </a:lnTo>
                <a:lnTo>
                  <a:pt x="535368" y="740079"/>
                </a:lnTo>
                <a:close/>
              </a:path>
              <a:path w="626745" h="944879">
                <a:moveTo>
                  <a:pt x="581799" y="503516"/>
                </a:moveTo>
                <a:lnTo>
                  <a:pt x="580898" y="497547"/>
                </a:lnTo>
                <a:lnTo>
                  <a:pt x="577672" y="492201"/>
                </a:lnTo>
                <a:lnTo>
                  <a:pt x="571411" y="486803"/>
                </a:lnTo>
                <a:lnTo>
                  <a:pt x="559511" y="476542"/>
                </a:lnTo>
                <a:lnTo>
                  <a:pt x="538048" y="464972"/>
                </a:lnTo>
                <a:lnTo>
                  <a:pt x="514019" y="457784"/>
                </a:lnTo>
                <a:lnTo>
                  <a:pt x="488111" y="455307"/>
                </a:lnTo>
                <a:lnTo>
                  <a:pt x="462229" y="457784"/>
                </a:lnTo>
                <a:lnTo>
                  <a:pt x="416687" y="476542"/>
                </a:lnTo>
                <a:lnTo>
                  <a:pt x="394449" y="503516"/>
                </a:lnTo>
                <a:lnTo>
                  <a:pt x="395846" y="509384"/>
                </a:lnTo>
                <a:lnTo>
                  <a:pt x="399529" y="514451"/>
                </a:lnTo>
                <a:lnTo>
                  <a:pt x="404876" y="517677"/>
                </a:lnTo>
                <a:lnTo>
                  <a:pt x="410845" y="518579"/>
                </a:lnTo>
                <a:lnTo>
                  <a:pt x="416712" y="517182"/>
                </a:lnTo>
                <a:lnTo>
                  <a:pt x="421779" y="513511"/>
                </a:lnTo>
                <a:lnTo>
                  <a:pt x="434987" y="502170"/>
                </a:lnTo>
                <a:lnTo>
                  <a:pt x="450850" y="493788"/>
                </a:lnTo>
                <a:lnTo>
                  <a:pt x="468744" y="488581"/>
                </a:lnTo>
                <a:lnTo>
                  <a:pt x="488111" y="486803"/>
                </a:lnTo>
                <a:lnTo>
                  <a:pt x="507479" y="488581"/>
                </a:lnTo>
                <a:lnTo>
                  <a:pt x="525386" y="493788"/>
                </a:lnTo>
                <a:lnTo>
                  <a:pt x="541248" y="502170"/>
                </a:lnTo>
                <a:lnTo>
                  <a:pt x="554482" y="513511"/>
                </a:lnTo>
                <a:lnTo>
                  <a:pt x="559536" y="517182"/>
                </a:lnTo>
                <a:lnTo>
                  <a:pt x="565416" y="518579"/>
                </a:lnTo>
                <a:lnTo>
                  <a:pt x="571373" y="517677"/>
                </a:lnTo>
                <a:lnTo>
                  <a:pt x="576732" y="514451"/>
                </a:lnTo>
                <a:lnTo>
                  <a:pt x="580402" y="509384"/>
                </a:lnTo>
                <a:lnTo>
                  <a:pt x="581799" y="503516"/>
                </a:lnTo>
                <a:close/>
              </a:path>
              <a:path w="626745" h="944879">
                <a:moveTo>
                  <a:pt x="626376" y="458939"/>
                </a:moveTo>
                <a:lnTo>
                  <a:pt x="625462" y="452970"/>
                </a:lnTo>
                <a:lnTo>
                  <a:pt x="622236" y="447636"/>
                </a:lnTo>
                <a:lnTo>
                  <a:pt x="595147" y="424268"/>
                </a:lnTo>
                <a:lnTo>
                  <a:pt x="594804" y="424091"/>
                </a:lnTo>
                <a:lnTo>
                  <a:pt x="562991" y="406958"/>
                </a:lnTo>
                <a:lnTo>
                  <a:pt x="526935" y="396214"/>
                </a:lnTo>
                <a:lnTo>
                  <a:pt x="488149" y="392518"/>
                </a:lnTo>
                <a:lnTo>
                  <a:pt x="449313" y="396214"/>
                </a:lnTo>
                <a:lnTo>
                  <a:pt x="381101" y="424268"/>
                </a:lnTo>
                <a:lnTo>
                  <a:pt x="350075" y="451739"/>
                </a:lnTo>
                <a:lnTo>
                  <a:pt x="348640" y="457784"/>
                </a:lnTo>
                <a:lnTo>
                  <a:pt x="351929" y="468655"/>
                </a:lnTo>
                <a:lnTo>
                  <a:pt x="356438" y="472808"/>
                </a:lnTo>
                <a:lnTo>
                  <a:pt x="367639" y="475221"/>
                </a:lnTo>
                <a:lnTo>
                  <a:pt x="373456" y="473290"/>
                </a:lnTo>
                <a:lnTo>
                  <a:pt x="377215" y="468972"/>
                </a:lnTo>
                <a:lnTo>
                  <a:pt x="399402" y="449922"/>
                </a:lnTo>
                <a:lnTo>
                  <a:pt x="425932" y="435825"/>
                </a:lnTo>
                <a:lnTo>
                  <a:pt x="455853" y="427088"/>
                </a:lnTo>
                <a:lnTo>
                  <a:pt x="488175" y="424091"/>
                </a:lnTo>
                <a:lnTo>
                  <a:pt x="520471" y="427088"/>
                </a:lnTo>
                <a:lnTo>
                  <a:pt x="550354" y="435825"/>
                </a:lnTo>
                <a:lnTo>
                  <a:pt x="576859" y="449922"/>
                </a:lnTo>
                <a:lnTo>
                  <a:pt x="599059" y="468972"/>
                </a:lnTo>
                <a:lnTo>
                  <a:pt x="604113" y="472630"/>
                </a:lnTo>
                <a:lnTo>
                  <a:pt x="609993" y="474027"/>
                </a:lnTo>
                <a:lnTo>
                  <a:pt x="615962" y="473125"/>
                </a:lnTo>
                <a:lnTo>
                  <a:pt x="621309" y="469887"/>
                </a:lnTo>
                <a:lnTo>
                  <a:pt x="624865" y="464972"/>
                </a:lnTo>
                <a:lnTo>
                  <a:pt x="624979" y="464820"/>
                </a:lnTo>
                <a:lnTo>
                  <a:pt x="626376" y="458939"/>
                </a:lnTo>
                <a:close/>
              </a:path>
            </a:pathLst>
          </a:custGeom>
          <a:solidFill>
            <a:srgbClr val="2B57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24203" y="4222025"/>
            <a:ext cx="976630" cy="944244"/>
          </a:xfrm>
          <a:custGeom>
            <a:avLst/>
            <a:gdLst/>
            <a:ahLst/>
            <a:cxnLst/>
            <a:rect l="l" t="t" r="r" b="b"/>
            <a:pathLst>
              <a:path w="976630" h="944245">
                <a:moveTo>
                  <a:pt x="287258" y="653566"/>
                </a:moveTo>
                <a:lnTo>
                  <a:pt x="250897" y="667790"/>
                </a:lnTo>
                <a:lnTo>
                  <a:pt x="226174" y="698836"/>
                </a:lnTo>
                <a:lnTo>
                  <a:pt x="220447" y="737459"/>
                </a:lnTo>
                <a:lnTo>
                  <a:pt x="225318" y="756877"/>
                </a:lnTo>
                <a:lnTo>
                  <a:pt x="248864" y="788422"/>
                </a:lnTo>
                <a:lnTo>
                  <a:pt x="285059" y="803918"/>
                </a:lnTo>
                <a:lnTo>
                  <a:pt x="390901" y="818955"/>
                </a:lnTo>
                <a:lnTo>
                  <a:pt x="405117" y="823671"/>
                </a:lnTo>
                <a:lnTo>
                  <a:pt x="416406" y="832825"/>
                </a:lnTo>
                <a:lnTo>
                  <a:pt x="423823" y="845324"/>
                </a:lnTo>
                <a:lnTo>
                  <a:pt x="426423" y="860077"/>
                </a:lnTo>
                <a:lnTo>
                  <a:pt x="426448" y="936392"/>
                </a:lnTo>
                <a:lnTo>
                  <a:pt x="434272" y="944202"/>
                </a:lnTo>
                <a:lnTo>
                  <a:pt x="807690" y="944202"/>
                </a:lnTo>
                <a:lnTo>
                  <a:pt x="815500" y="936392"/>
                </a:lnTo>
                <a:lnTo>
                  <a:pt x="815526" y="669438"/>
                </a:lnTo>
                <a:lnTo>
                  <a:pt x="416238" y="669438"/>
                </a:lnTo>
                <a:lnTo>
                  <a:pt x="412770" y="668841"/>
                </a:lnTo>
                <a:lnTo>
                  <a:pt x="307272" y="653969"/>
                </a:lnTo>
                <a:lnTo>
                  <a:pt x="287258" y="653566"/>
                </a:lnTo>
                <a:close/>
              </a:path>
              <a:path w="976630" h="944245">
                <a:moveTo>
                  <a:pt x="496400" y="245613"/>
                </a:moveTo>
                <a:lnTo>
                  <a:pt x="479953" y="245613"/>
                </a:lnTo>
                <a:lnTo>
                  <a:pt x="469461" y="246651"/>
                </a:lnTo>
                <a:lnTo>
                  <a:pt x="435419" y="269449"/>
                </a:lnTo>
                <a:lnTo>
                  <a:pt x="426423" y="299156"/>
                </a:lnTo>
                <a:lnTo>
                  <a:pt x="426537" y="660459"/>
                </a:lnTo>
                <a:lnTo>
                  <a:pt x="425077" y="663837"/>
                </a:lnTo>
                <a:lnTo>
                  <a:pt x="419781" y="668447"/>
                </a:lnTo>
                <a:lnTo>
                  <a:pt x="416238" y="669438"/>
                </a:lnTo>
                <a:lnTo>
                  <a:pt x="815526" y="669438"/>
                </a:lnTo>
                <a:lnTo>
                  <a:pt x="815538" y="535529"/>
                </a:lnTo>
                <a:lnTo>
                  <a:pt x="799854" y="497670"/>
                </a:lnTo>
                <a:lnTo>
                  <a:pt x="789929" y="490037"/>
                </a:lnTo>
                <a:lnTo>
                  <a:pt x="717380" y="490037"/>
                </a:lnTo>
                <a:lnTo>
                  <a:pt x="705130" y="478158"/>
                </a:lnTo>
                <a:lnTo>
                  <a:pt x="699925" y="475331"/>
                </a:lnTo>
                <a:lnTo>
                  <a:pt x="628670" y="475331"/>
                </a:lnTo>
                <a:lnTo>
                  <a:pt x="620068" y="465767"/>
                </a:lnTo>
                <a:lnTo>
                  <a:pt x="609582" y="458621"/>
                </a:lnTo>
                <a:lnTo>
                  <a:pt x="602394" y="455912"/>
                </a:lnTo>
                <a:lnTo>
                  <a:pt x="549943" y="455912"/>
                </a:lnTo>
                <a:lnTo>
                  <a:pt x="549943" y="299156"/>
                </a:lnTo>
                <a:lnTo>
                  <a:pt x="548905" y="288662"/>
                </a:lnTo>
                <a:lnTo>
                  <a:pt x="545924" y="278848"/>
                </a:lnTo>
                <a:lnTo>
                  <a:pt x="545868" y="278665"/>
                </a:lnTo>
                <a:lnTo>
                  <a:pt x="541041" y="269624"/>
                </a:lnTo>
                <a:lnTo>
                  <a:pt x="540947" y="269449"/>
                </a:lnTo>
                <a:lnTo>
                  <a:pt x="534259" y="261298"/>
                </a:lnTo>
                <a:lnTo>
                  <a:pt x="526107" y="254609"/>
                </a:lnTo>
                <a:lnTo>
                  <a:pt x="516891" y="249688"/>
                </a:lnTo>
                <a:lnTo>
                  <a:pt x="506895" y="246651"/>
                </a:lnTo>
                <a:lnTo>
                  <a:pt x="496400" y="245613"/>
                </a:lnTo>
                <a:close/>
              </a:path>
              <a:path w="976630" h="944245">
                <a:moveTo>
                  <a:pt x="761995" y="481986"/>
                </a:moveTo>
                <a:lnTo>
                  <a:pt x="745549" y="481986"/>
                </a:lnTo>
                <a:lnTo>
                  <a:pt x="738136" y="482510"/>
                </a:lnTo>
                <a:lnTo>
                  <a:pt x="730902" y="484045"/>
                </a:lnTo>
                <a:lnTo>
                  <a:pt x="723949" y="486563"/>
                </a:lnTo>
                <a:lnTo>
                  <a:pt x="717380" y="490037"/>
                </a:lnTo>
                <a:lnTo>
                  <a:pt x="789929" y="490037"/>
                </a:lnTo>
                <a:lnTo>
                  <a:pt x="782482" y="486061"/>
                </a:lnTo>
                <a:lnTo>
                  <a:pt x="772488" y="483024"/>
                </a:lnTo>
                <a:lnTo>
                  <a:pt x="761995" y="481986"/>
                </a:lnTo>
                <a:close/>
              </a:path>
              <a:path w="976630" h="944245">
                <a:moveTo>
                  <a:pt x="674067" y="466363"/>
                </a:moveTo>
                <a:lnTo>
                  <a:pt x="635262" y="471773"/>
                </a:lnTo>
                <a:lnTo>
                  <a:pt x="628670" y="475331"/>
                </a:lnTo>
                <a:lnTo>
                  <a:pt x="699925" y="475331"/>
                </a:lnTo>
                <a:lnTo>
                  <a:pt x="690399" y="470156"/>
                </a:lnTo>
                <a:lnTo>
                  <a:pt x="674067" y="466363"/>
                </a:lnTo>
                <a:close/>
              </a:path>
              <a:path w="976630" h="944245">
                <a:moveTo>
                  <a:pt x="576104" y="452266"/>
                </a:moveTo>
                <a:lnTo>
                  <a:pt x="567295" y="452712"/>
                </a:lnTo>
                <a:lnTo>
                  <a:pt x="558557" y="453930"/>
                </a:lnTo>
                <a:lnTo>
                  <a:pt x="549943" y="455912"/>
                </a:lnTo>
                <a:lnTo>
                  <a:pt x="602394" y="455912"/>
                </a:lnTo>
                <a:lnTo>
                  <a:pt x="597706" y="454146"/>
                </a:lnTo>
                <a:lnTo>
                  <a:pt x="585875" y="452712"/>
                </a:lnTo>
                <a:lnTo>
                  <a:pt x="587969" y="452712"/>
                </a:lnTo>
                <a:lnTo>
                  <a:pt x="576104" y="452266"/>
                </a:lnTo>
                <a:close/>
              </a:path>
              <a:path w="976630" h="944245">
                <a:moveTo>
                  <a:pt x="373560" y="0"/>
                </a:moveTo>
                <a:lnTo>
                  <a:pt x="320632" y="14397"/>
                </a:lnTo>
                <a:lnTo>
                  <a:pt x="276562" y="45646"/>
                </a:lnTo>
                <a:lnTo>
                  <a:pt x="245889" y="90115"/>
                </a:lnTo>
                <a:lnTo>
                  <a:pt x="232800" y="144793"/>
                </a:lnTo>
                <a:lnTo>
                  <a:pt x="234359" y="174712"/>
                </a:lnTo>
                <a:lnTo>
                  <a:pt x="242012" y="205737"/>
                </a:lnTo>
                <a:lnTo>
                  <a:pt x="256339" y="237529"/>
                </a:lnTo>
                <a:lnTo>
                  <a:pt x="277771" y="269449"/>
                </a:lnTo>
                <a:lnTo>
                  <a:pt x="277888" y="269624"/>
                </a:lnTo>
                <a:lnTo>
                  <a:pt x="307216" y="301584"/>
                </a:lnTo>
                <a:lnTo>
                  <a:pt x="344879" y="332977"/>
                </a:lnTo>
                <a:lnTo>
                  <a:pt x="391434" y="363368"/>
                </a:lnTo>
                <a:lnTo>
                  <a:pt x="391434" y="299156"/>
                </a:lnTo>
                <a:lnTo>
                  <a:pt x="393818" y="280121"/>
                </a:lnTo>
                <a:lnTo>
                  <a:pt x="410337" y="245146"/>
                </a:lnTo>
                <a:lnTo>
                  <a:pt x="439984" y="220137"/>
                </a:lnTo>
                <a:lnTo>
                  <a:pt x="476914" y="209747"/>
                </a:lnTo>
                <a:lnTo>
                  <a:pt x="732214" y="209747"/>
                </a:lnTo>
                <a:lnTo>
                  <a:pt x="739345" y="188309"/>
                </a:lnTo>
                <a:lnTo>
                  <a:pt x="743974" y="149741"/>
                </a:lnTo>
                <a:lnTo>
                  <a:pt x="736690" y="104697"/>
                </a:lnTo>
                <a:lnTo>
                  <a:pt x="717208" y="66504"/>
                </a:lnTo>
                <a:lnTo>
                  <a:pt x="717087" y="66266"/>
                </a:lnTo>
                <a:lnTo>
                  <a:pt x="687921" y="35669"/>
                </a:lnTo>
                <a:lnTo>
                  <a:pt x="488183" y="35669"/>
                </a:lnTo>
                <a:lnTo>
                  <a:pt x="459823" y="17607"/>
                </a:lnTo>
                <a:lnTo>
                  <a:pt x="430894" y="5931"/>
                </a:lnTo>
                <a:lnTo>
                  <a:pt x="401955" y="207"/>
                </a:lnTo>
                <a:lnTo>
                  <a:pt x="373560" y="0"/>
                </a:lnTo>
                <a:close/>
              </a:path>
              <a:path w="976630" h="944245">
                <a:moveTo>
                  <a:pt x="732214" y="209747"/>
                </a:moveTo>
                <a:lnTo>
                  <a:pt x="476914" y="209747"/>
                </a:lnTo>
                <a:lnTo>
                  <a:pt x="496400" y="210625"/>
                </a:lnTo>
                <a:lnTo>
                  <a:pt x="531231" y="217686"/>
                </a:lnTo>
                <a:lnTo>
                  <a:pt x="530960" y="217686"/>
                </a:lnTo>
                <a:lnTo>
                  <a:pt x="558728" y="236418"/>
                </a:lnTo>
                <a:lnTo>
                  <a:pt x="559041" y="236685"/>
                </a:lnTo>
                <a:lnTo>
                  <a:pt x="577949" y="264714"/>
                </a:lnTo>
                <a:lnTo>
                  <a:pt x="584932" y="299156"/>
                </a:lnTo>
                <a:lnTo>
                  <a:pt x="584932" y="363368"/>
                </a:lnTo>
                <a:lnTo>
                  <a:pt x="611008" y="346550"/>
                </a:lnTo>
                <a:lnTo>
                  <a:pt x="659802" y="308354"/>
                </a:lnTo>
                <a:lnTo>
                  <a:pt x="708085" y="258010"/>
                </a:lnTo>
                <a:lnTo>
                  <a:pt x="727237" y="224711"/>
                </a:lnTo>
                <a:lnTo>
                  <a:pt x="732214" y="209747"/>
                </a:lnTo>
                <a:close/>
              </a:path>
              <a:path w="976630" h="944245">
                <a:moveTo>
                  <a:pt x="902425" y="2610"/>
                </a:moveTo>
                <a:lnTo>
                  <a:pt x="895929" y="3934"/>
                </a:lnTo>
                <a:lnTo>
                  <a:pt x="890227" y="7755"/>
                </a:lnTo>
                <a:lnTo>
                  <a:pt x="886425" y="13462"/>
                </a:lnTo>
                <a:lnTo>
                  <a:pt x="885118" y="19956"/>
                </a:lnTo>
                <a:lnTo>
                  <a:pt x="886312" y="26475"/>
                </a:lnTo>
                <a:lnTo>
                  <a:pt x="890011" y="32253"/>
                </a:lnTo>
                <a:lnTo>
                  <a:pt x="919300" y="70957"/>
                </a:lnTo>
                <a:lnTo>
                  <a:pt x="936874" y="114481"/>
                </a:lnTo>
                <a:lnTo>
                  <a:pt x="942730" y="160434"/>
                </a:lnTo>
                <a:lnTo>
                  <a:pt x="936952" y="205737"/>
                </a:lnTo>
                <a:lnTo>
                  <a:pt x="936874" y="206350"/>
                </a:lnTo>
                <a:lnTo>
                  <a:pt x="919375" y="249688"/>
                </a:lnTo>
                <a:lnTo>
                  <a:pt x="919300" y="249874"/>
                </a:lnTo>
                <a:lnTo>
                  <a:pt x="889955" y="288662"/>
                </a:lnTo>
                <a:lnTo>
                  <a:pt x="886184" y="294360"/>
                </a:lnTo>
                <a:lnTo>
                  <a:pt x="884912" y="300933"/>
                </a:lnTo>
                <a:lnTo>
                  <a:pt x="886193" y="307503"/>
                </a:lnTo>
                <a:lnTo>
                  <a:pt x="890119" y="313342"/>
                </a:lnTo>
                <a:lnTo>
                  <a:pt x="895853" y="317158"/>
                </a:lnTo>
                <a:lnTo>
                  <a:pt x="895983" y="317158"/>
                </a:lnTo>
                <a:lnTo>
                  <a:pt x="902367" y="318416"/>
                </a:lnTo>
                <a:lnTo>
                  <a:pt x="908942" y="317158"/>
                </a:lnTo>
                <a:lnTo>
                  <a:pt x="914738" y="313342"/>
                </a:lnTo>
                <a:lnTo>
                  <a:pt x="945552" y="274176"/>
                </a:lnTo>
                <a:lnTo>
                  <a:pt x="965990" y="230704"/>
                </a:lnTo>
                <a:lnTo>
                  <a:pt x="966095" y="230480"/>
                </a:lnTo>
                <a:lnTo>
                  <a:pt x="976367" y="184068"/>
                </a:lnTo>
                <a:lnTo>
                  <a:pt x="976367" y="136750"/>
                </a:lnTo>
                <a:lnTo>
                  <a:pt x="966095" y="90337"/>
                </a:lnTo>
                <a:lnTo>
                  <a:pt x="945552" y="46642"/>
                </a:lnTo>
                <a:lnTo>
                  <a:pt x="914738" y="7475"/>
                </a:lnTo>
                <a:lnTo>
                  <a:pt x="908951" y="3788"/>
                </a:lnTo>
                <a:lnTo>
                  <a:pt x="902425" y="2610"/>
                </a:lnTo>
                <a:close/>
              </a:path>
              <a:path w="976630" h="944245">
                <a:moveTo>
                  <a:pt x="847174" y="40956"/>
                </a:moveTo>
                <a:lnTo>
                  <a:pt x="840682" y="42281"/>
                </a:lnTo>
                <a:lnTo>
                  <a:pt x="834982" y="46096"/>
                </a:lnTo>
                <a:lnTo>
                  <a:pt x="831178" y="51803"/>
                </a:lnTo>
                <a:lnTo>
                  <a:pt x="829867" y="58298"/>
                </a:lnTo>
                <a:lnTo>
                  <a:pt x="831057" y="64816"/>
                </a:lnTo>
                <a:lnTo>
                  <a:pt x="834753" y="70594"/>
                </a:lnTo>
                <a:lnTo>
                  <a:pt x="862464" y="112655"/>
                </a:lnTo>
                <a:lnTo>
                  <a:pt x="871697" y="160434"/>
                </a:lnTo>
                <a:lnTo>
                  <a:pt x="862464" y="208176"/>
                </a:lnTo>
                <a:lnTo>
                  <a:pt x="834753" y="250236"/>
                </a:lnTo>
                <a:lnTo>
                  <a:pt x="830901" y="256018"/>
                </a:lnTo>
                <a:lnTo>
                  <a:pt x="829611" y="262603"/>
                </a:lnTo>
                <a:lnTo>
                  <a:pt x="847099" y="280121"/>
                </a:lnTo>
                <a:lnTo>
                  <a:pt x="853686" y="278848"/>
                </a:lnTo>
                <a:lnTo>
                  <a:pt x="859480" y="275014"/>
                </a:lnTo>
                <a:lnTo>
                  <a:pt x="885674" y="240403"/>
                </a:lnTo>
                <a:lnTo>
                  <a:pt x="901390" y="201484"/>
                </a:lnTo>
                <a:lnTo>
                  <a:pt x="906626" y="160434"/>
                </a:lnTo>
                <a:lnTo>
                  <a:pt x="901474" y="119995"/>
                </a:lnTo>
                <a:lnTo>
                  <a:pt x="901390" y="119338"/>
                </a:lnTo>
                <a:lnTo>
                  <a:pt x="885740" y="80586"/>
                </a:lnTo>
                <a:lnTo>
                  <a:pt x="885686" y="80451"/>
                </a:lnTo>
                <a:lnTo>
                  <a:pt x="859480" y="45817"/>
                </a:lnTo>
                <a:lnTo>
                  <a:pt x="853695" y="42131"/>
                </a:lnTo>
                <a:lnTo>
                  <a:pt x="847174" y="40956"/>
                </a:lnTo>
                <a:close/>
              </a:path>
              <a:path w="976630" h="944245">
                <a:moveTo>
                  <a:pt x="791910" y="79267"/>
                </a:moveTo>
                <a:lnTo>
                  <a:pt x="785413" y="80586"/>
                </a:lnTo>
                <a:lnTo>
                  <a:pt x="779712" y="84399"/>
                </a:lnTo>
                <a:lnTo>
                  <a:pt x="775908" y="90115"/>
                </a:lnTo>
                <a:lnTo>
                  <a:pt x="774598" y="96617"/>
                </a:lnTo>
                <a:lnTo>
                  <a:pt x="775791" y="103137"/>
                </a:lnTo>
                <a:lnTo>
                  <a:pt x="779496" y="108910"/>
                </a:lnTo>
                <a:lnTo>
                  <a:pt x="788507" y="119854"/>
                </a:lnTo>
                <a:lnTo>
                  <a:pt x="788623" y="119995"/>
                </a:lnTo>
                <a:lnTo>
                  <a:pt x="795325" y="132534"/>
                </a:lnTo>
                <a:lnTo>
                  <a:pt x="799443" y="146142"/>
                </a:lnTo>
                <a:lnTo>
                  <a:pt x="800819" y="160434"/>
                </a:lnTo>
                <a:lnTo>
                  <a:pt x="799441" y="174712"/>
                </a:lnTo>
                <a:lnTo>
                  <a:pt x="795320" y="188309"/>
                </a:lnTo>
                <a:lnTo>
                  <a:pt x="788617" y="200838"/>
                </a:lnTo>
                <a:lnTo>
                  <a:pt x="779496" y="211907"/>
                </a:lnTo>
                <a:lnTo>
                  <a:pt x="775799" y="217686"/>
                </a:lnTo>
                <a:lnTo>
                  <a:pt x="774609" y="224206"/>
                </a:lnTo>
                <a:lnTo>
                  <a:pt x="775875" y="230480"/>
                </a:lnTo>
                <a:lnTo>
                  <a:pt x="775920" y="230704"/>
                </a:lnTo>
                <a:lnTo>
                  <a:pt x="779724" y="236418"/>
                </a:lnTo>
                <a:lnTo>
                  <a:pt x="785424" y="240232"/>
                </a:lnTo>
                <a:lnTo>
                  <a:pt x="791916" y="241552"/>
                </a:lnTo>
                <a:lnTo>
                  <a:pt x="798266" y="240403"/>
                </a:lnTo>
                <a:lnTo>
                  <a:pt x="798658" y="240232"/>
                </a:lnTo>
                <a:lnTo>
                  <a:pt x="804223" y="236685"/>
                </a:lnTo>
                <a:lnTo>
                  <a:pt x="827761" y="200969"/>
                </a:lnTo>
                <a:lnTo>
                  <a:pt x="835603" y="160434"/>
                </a:lnTo>
                <a:lnTo>
                  <a:pt x="827789" y="119995"/>
                </a:lnTo>
                <a:lnTo>
                  <a:pt x="827761" y="119854"/>
                </a:lnTo>
                <a:lnTo>
                  <a:pt x="804223" y="84145"/>
                </a:lnTo>
                <a:lnTo>
                  <a:pt x="798435" y="80451"/>
                </a:lnTo>
                <a:lnTo>
                  <a:pt x="791910" y="79267"/>
                </a:lnTo>
                <a:close/>
              </a:path>
              <a:path w="976630" h="944245">
                <a:moveTo>
                  <a:pt x="568134" y="501"/>
                </a:moveTo>
                <a:lnTo>
                  <a:pt x="526421" y="11505"/>
                </a:lnTo>
                <a:lnTo>
                  <a:pt x="488183" y="35669"/>
                </a:lnTo>
                <a:lnTo>
                  <a:pt x="687921" y="35669"/>
                </a:lnTo>
                <a:lnTo>
                  <a:pt x="687798" y="35540"/>
                </a:lnTo>
                <a:lnTo>
                  <a:pt x="651454" y="13610"/>
                </a:lnTo>
                <a:lnTo>
                  <a:pt x="610689" y="1566"/>
                </a:lnTo>
                <a:lnTo>
                  <a:pt x="568134" y="501"/>
                </a:lnTo>
                <a:close/>
              </a:path>
              <a:path w="976630" h="944245">
                <a:moveTo>
                  <a:pt x="73941" y="2603"/>
                </a:moveTo>
                <a:lnTo>
                  <a:pt x="30814" y="46642"/>
                </a:lnTo>
                <a:lnTo>
                  <a:pt x="10271" y="90337"/>
                </a:lnTo>
                <a:lnTo>
                  <a:pt x="0" y="136750"/>
                </a:lnTo>
                <a:lnTo>
                  <a:pt x="0" y="184068"/>
                </a:lnTo>
                <a:lnTo>
                  <a:pt x="10271" y="230480"/>
                </a:lnTo>
                <a:lnTo>
                  <a:pt x="30814" y="274176"/>
                </a:lnTo>
                <a:lnTo>
                  <a:pt x="61628" y="313342"/>
                </a:lnTo>
                <a:lnTo>
                  <a:pt x="74001" y="318432"/>
                </a:lnTo>
                <a:lnTo>
                  <a:pt x="80436" y="317167"/>
                </a:lnTo>
                <a:lnTo>
                  <a:pt x="86279" y="313342"/>
                </a:lnTo>
                <a:lnTo>
                  <a:pt x="90191" y="307508"/>
                </a:lnTo>
                <a:lnTo>
                  <a:pt x="91470" y="300934"/>
                </a:lnTo>
                <a:lnTo>
                  <a:pt x="90191" y="294361"/>
                </a:lnTo>
                <a:lnTo>
                  <a:pt x="86355" y="288577"/>
                </a:lnTo>
                <a:lnTo>
                  <a:pt x="63650" y="261009"/>
                </a:lnTo>
                <a:lnTo>
                  <a:pt x="46969" y="229813"/>
                </a:lnTo>
                <a:lnTo>
                  <a:pt x="36713" y="195957"/>
                </a:lnTo>
                <a:lnTo>
                  <a:pt x="33283" y="160422"/>
                </a:lnTo>
                <a:lnTo>
                  <a:pt x="36713" y="124863"/>
                </a:lnTo>
                <a:lnTo>
                  <a:pt x="46969" y="91011"/>
                </a:lnTo>
                <a:lnTo>
                  <a:pt x="63650" y="59820"/>
                </a:lnTo>
                <a:lnTo>
                  <a:pt x="86355" y="32253"/>
                </a:lnTo>
                <a:lnTo>
                  <a:pt x="90059" y="26473"/>
                </a:lnTo>
                <a:lnTo>
                  <a:pt x="91253" y="19950"/>
                </a:lnTo>
                <a:lnTo>
                  <a:pt x="89943" y="13451"/>
                </a:lnTo>
                <a:lnTo>
                  <a:pt x="86139" y="7742"/>
                </a:lnTo>
                <a:lnTo>
                  <a:pt x="80438" y="3927"/>
                </a:lnTo>
                <a:lnTo>
                  <a:pt x="73941" y="2603"/>
                </a:lnTo>
                <a:close/>
              </a:path>
              <a:path w="976630" h="944245">
                <a:moveTo>
                  <a:pt x="129192" y="40956"/>
                </a:moveTo>
                <a:lnTo>
                  <a:pt x="90692" y="80422"/>
                </a:lnTo>
                <a:lnTo>
                  <a:pt x="74976" y="119338"/>
                </a:lnTo>
                <a:lnTo>
                  <a:pt x="69739" y="160422"/>
                </a:lnTo>
                <a:lnTo>
                  <a:pt x="74976" y="201484"/>
                </a:lnTo>
                <a:lnTo>
                  <a:pt x="90742" y="240470"/>
                </a:lnTo>
                <a:lnTo>
                  <a:pt x="116886" y="275014"/>
                </a:lnTo>
                <a:lnTo>
                  <a:pt x="129206" y="279902"/>
                </a:lnTo>
                <a:lnTo>
                  <a:pt x="135711" y="278580"/>
                </a:lnTo>
                <a:lnTo>
                  <a:pt x="141422" y="274760"/>
                </a:lnTo>
                <a:lnTo>
                  <a:pt x="145224" y="269042"/>
                </a:lnTo>
                <a:lnTo>
                  <a:pt x="146528" y="262536"/>
                </a:lnTo>
                <a:lnTo>
                  <a:pt x="145326" y="256011"/>
                </a:lnTo>
                <a:lnTo>
                  <a:pt x="141613" y="250236"/>
                </a:lnTo>
                <a:lnTo>
                  <a:pt x="125696" y="230918"/>
                </a:lnTo>
                <a:lnTo>
                  <a:pt x="114003" y="209056"/>
                </a:lnTo>
                <a:lnTo>
                  <a:pt x="106816" y="185328"/>
                </a:lnTo>
                <a:lnTo>
                  <a:pt x="104416" y="160422"/>
                </a:lnTo>
                <a:lnTo>
                  <a:pt x="106695" y="136750"/>
                </a:lnTo>
                <a:lnTo>
                  <a:pt x="106816" y="135497"/>
                </a:lnTo>
                <a:lnTo>
                  <a:pt x="114003" y="111773"/>
                </a:lnTo>
                <a:lnTo>
                  <a:pt x="125674" y="89953"/>
                </a:lnTo>
                <a:lnTo>
                  <a:pt x="141613" y="70594"/>
                </a:lnTo>
                <a:lnTo>
                  <a:pt x="145310" y="64816"/>
                </a:lnTo>
                <a:lnTo>
                  <a:pt x="146499" y="58298"/>
                </a:lnTo>
                <a:lnTo>
                  <a:pt x="145188" y="51803"/>
                </a:lnTo>
                <a:lnTo>
                  <a:pt x="141384" y="46096"/>
                </a:lnTo>
                <a:lnTo>
                  <a:pt x="135685" y="42281"/>
                </a:lnTo>
                <a:lnTo>
                  <a:pt x="129192" y="40956"/>
                </a:lnTo>
                <a:close/>
              </a:path>
              <a:path w="976630" h="944245">
                <a:moveTo>
                  <a:pt x="174438" y="82435"/>
                </a:moveTo>
                <a:lnTo>
                  <a:pt x="155956" y="104235"/>
                </a:lnTo>
                <a:lnTo>
                  <a:pt x="143853" y="135063"/>
                </a:lnTo>
                <a:lnTo>
                  <a:pt x="140546" y="160422"/>
                </a:lnTo>
                <a:lnTo>
                  <a:pt x="142595" y="181576"/>
                </a:lnTo>
                <a:lnTo>
                  <a:pt x="158629" y="220281"/>
                </a:lnTo>
                <a:lnTo>
                  <a:pt x="184498" y="241710"/>
                </a:lnTo>
                <a:lnTo>
                  <a:pt x="190740" y="240470"/>
                </a:lnTo>
                <a:lnTo>
                  <a:pt x="190955" y="240470"/>
                </a:lnTo>
                <a:lnTo>
                  <a:pt x="196623" y="236685"/>
                </a:lnTo>
                <a:lnTo>
                  <a:pt x="200550" y="230918"/>
                </a:lnTo>
                <a:lnTo>
                  <a:pt x="200687" y="230480"/>
                </a:lnTo>
                <a:lnTo>
                  <a:pt x="201914" y="224253"/>
                </a:lnTo>
                <a:lnTo>
                  <a:pt x="200664" y="217692"/>
                </a:lnTo>
                <a:lnTo>
                  <a:pt x="180983" y="187792"/>
                </a:lnTo>
                <a:lnTo>
                  <a:pt x="175689" y="160422"/>
                </a:lnTo>
                <a:lnTo>
                  <a:pt x="180983" y="133026"/>
                </a:lnTo>
                <a:lnTo>
                  <a:pt x="196870" y="108910"/>
                </a:lnTo>
                <a:lnTo>
                  <a:pt x="200716" y="103123"/>
                </a:lnTo>
                <a:lnTo>
                  <a:pt x="202001" y="96539"/>
                </a:lnTo>
                <a:lnTo>
                  <a:pt x="200799" y="90337"/>
                </a:lnTo>
                <a:lnTo>
                  <a:pt x="200725" y="89953"/>
                </a:lnTo>
                <a:lnTo>
                  <a:pt x="196883" y="84158"/>
                </a:lnTo>
                <a:lnTo>
                  <a:pt x="174438" y="82435"/>
                </a:lnTo>
                <a:close/>
              </a:path>
            </a:pathLst>
          </a:custGeom>
          <a:solidFill>
            <a:srgbClr val="2B57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10183" y="1761127"/>
            <a:ext cx="1135380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spc="290" dirty="0">
                <a:latin typeface="Lucida Sans Unicode"/>
                <a:cs typeface="Lucida Sans Unicode"/>
              </a:rPr>
              <a:t>Smart</a:t>
            </a:r>
            <a:r>
              <a:rPr sz="5000" spc="-245" dirty="0">
                <a:latin typeface="Lucida Sans Unicode"/>
                <a:cs typeface="Lucida Sans Unicode"/>
              </a:rPr>
              <a:t> </a:t>
            </a:r>
            <a:r>
              <a:rPr sz="5000" spc="110" dirty="0">
                <a:latin typeface="Lucida Sans Unicode"/>
                <a:cs typeface="Lucida Sans Unicode"/>
              </a:rPr>
              <a:t>Admissions</a:t>
            </a:r>
            <a:r>
              <a:rPr sz="5000" spc="-245" dirty="0">
                <a:latin typeface="Lucida Sans Unicode"/>
                <a:cs typeface="Lucida Sans Unicode"/>
              </a:rPr>
              <a:t> </a:t>
            </a:r>
            <a:r>
              <a:rPr sz="5000" dirty="0">
                <a:latin typeface="Lucida Sans Unicode"/>
                <a:cs typeface="Lucida Sans Unicode"/>
              </a:rPr>
              <a:t>&amp;</a:t>
            </a:r>
            <a:r>
              <a:rPr sz="5000" spc="-245" dirty="0">
                <a:latin typeface="Lucida Sans Unicode"/>
                <a:cs typeface="Lucida Sans Unicode"/>
              </a:rPr>
              <a:t> </a:t>
            </a:r>
            <a:r>
              <a:rPr sz="5000" spc="470" dirty="0">
                <a:latin typeface="Lucida Sans Unicode"/>
                <a:cs typeface="Lucida Sans Unicode"/>
              </a:rPr>
              <a:t>Bed</a:t>
            </a:r>
            <a:r>
              <a:rPr sz="5000" spc="-245" dirty="0">
                <a:latin typeface="Lucida Sans Unicode"/>
                <a:cs typeface="Lucida Sans Unicode"/>
              </a:rPr>
              <a:t> </a:t>
            </a:r>
            <a:r>
              <a:rPr sz="5000" spc="110" dirty="0">
                <a:latin typeface="Lucida Sans Unicode"/>
                <a:cs typeface="Lucida Sans Unicode"/>
              </a:rPr>
              <a:t>Allocation</a:t>
            </a:r>
            <a:endParaRPr sz="5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17075" y="5956991"/>
            <a:ext cx="6230620" cy="1921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7470"/>
              </a:lnSpc>
              <a:spcBef>
                <a:spcPts val="90"/>
              </a:spcBef>
            </a:pPr>
            <a:r>
              <a:rPr sz="6500" spc="135" dirty="0">
                <a:latin typeface="Lucida Sans Unicode"/>
                <a:cs typeface="Lucida Sans Unicode"/>
              </a:rPr>
              <a:t>AI-</a:t>
            </a:r>
            <a:r>
              <a:rPr sz="6500" spc="200" dirty="0">
                <a:latin typeface="Lucida Sans Unicode"/>
                <a:cs typeface="Lucida Sans Unicode"/>
              </a:rPr>
              <a:t>Enhanced</a:t>
            </a:r>
            <a:endParaRPr sz="6500">
              <a:latin typeface="Lucida Sans Unicode"/>
              <a:cs typeface="Lucida Sans Unicode"/>
            </a:endParaRPr>
          </a:p>
          <a:p>
            <a:pPr marL="12700">
              <a:lnSpc>
                <a:spcPts val="7470"/>
              </a:lnSpc>
            </a:pPr>
            <a:r>
              <a:rPr sz="6500" spc="180" dirty="0">
                <a:latin typeface="Lucida Sans Unicode"/>
                <a:cs typeface="Lucida Sans Unicode"/>
              </a:rPr>
              <a:t>Functionalities</a:t>
            </a:r>
            <a:endParaRPr sz="65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353550"/>
            <a:ext cx="8684895" cy="269240"/>
          </a:xfrm>
          <a:custGeom>
            <a:avLst/>
            <a:gdLst/>
            <a:ahLst/>
            <a:cxnLst/>
            <a:rect l="l" t="t" r="r" b="b"/>
            <a:pathLst>
              <a:path w="8684895" h="269240">
                <a:moveTo>
                  <a:pt x="8684793" y="0"/>
                </a:moveTo>
                <a:lnTo>
                  <a:pt x="0" y="0"/>
                </a:lnTo>
                <a:lnTo>
                  <a:pt x="0" y="269163"/>
                </a:lnTo>
                <a:lnTo>
                  <a:pt x="8684793" y="269163"/>
                </a:lnTo>
                <a:lnTo>
                  <a:pt x="86847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597495" y="9344025"/>
            <a:ext cx="2291080" cy="278765"/>
          </a:xfrm>
          <a:custGeom>
            <a:avLst/>
            <a:gdLst/>
            <a:ahLst/>
            <a:cxnLst/>
            <a:rect l="l" t="t" r="r" b="b"/>
            <a:pathLst>
              <a:path w="2291080" h="278765">
                <a:moveTo>
                  <a:pt x="2290762" y="0"/>
                </a:moveTo>
                <a:lnTo>
                  <a:pt x="0" y="0"/>
                </a:lnTo>
                <a:lnTo>
                  <a:pt x="0" y="278688"/>
                </a:lnTo>
                <a:lnTo>
                  <a:pt x="2290762" y="278688"/>
                </a:lnTo>
                <a:lnTo>
                  <a:pt x="2290762" y="0"/>
                </a:lnTo>
                <a:close/>
              </a:path>
            </a:pathLst>
          </a:custGeom>
          <a:solidFill>
            <a:srgbClr val="749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72243" y="9353550"/>
            <a:ext cx="4581525" cy="269240"/>
          </a:xfrm>
          <a:custGeom>
            <a:avLst/>
            <a:gdLst/>
            <a:ahLst/>
            <a:cxnLst/>
            <a:rect l="l" t="t" r="r" b="b"/>
            <a:pathLst>
              <a:path w="4581525" h="269240">
                <a:moveTo>
                  <a:pt x="4581525" y="0"/>
                </a:moveTo>
                <a:lnTo>
                  <a:pt x="0" y="0"/>
                </a:lnTo>
                <a:lnTo>
                  <a:pt x="0" y="269163"/>
                </a:lnTo>
                <a:lnTo>
                  <a:pt x="4581525" y="269163"/>
                </a:lnTo>
                <a:lnTo>
                  <a:pt x="4581525" y="0"/>
                </a:lnTo>
                <a:close/>
              </a:path>
            </a:pathLst>
          </a:custGeom>
          <a:solidFill>
            <a:srgbClr val="2B57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110099" y="9344025"/>
            <a:ext cx="1177925" cy="278765"/>
          </a:xfrm>
          <a:custGeom>
            <a:avLst/>
            <a:gdLst/>
            <a:ahLst/>
            <a:cxnLst/>
            <a:rect l="l" t="t" r="r" b="b"/>
            <a:pathLst>
              <a:path w="1177925" h="278765">
                <a:moveTo>
                  <a:pt x="1177899" y="0"/>
                </a:moveTo>
                <a:lnTo>
                  <a:pt x="0" y="0"/>
                </a:lnTo>
                <a:lnTo>
                  <a:pt x="0" y="278688"/>
                </a:lnTo>
                <a:lnTo>
                  <a:pt x="1177899" y="278688"/>
                </a:lnTo>
                <a:lnTo>
                  <a:pt x="1177899" y="0"/>
                </a:lnTo>
                <a:close/>
              </a:path>
            </a:pathLst>
          </a:custGeom>
          <a:solidFill>
            <a:srgbClr val="A5CA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629775" y="923925"/>
            <a:ext cx="8658225" cy="19050"/>
          </a:xfrm>
          <a:custGeom>
            <a:avLst/>
            <a:gdLst/>
            <a:ahLst/>
            <a:cxnLst/>
            <a:rect l="l" t="t" r="r" b="b"/>
            <a:pathLst>
              <a:path w="8658225" h="19050">
                <a:moveTo>
                  <a:pt x="8658225" y="0"/>
                </a:moveTo>
                <a:lnTo>
                  <a:pt x="0" y="0"/>
                </a:lnTo>
                <a:lnTo>
                  <a:pt x="0" y="19050"/>
                </a:lnTo>
                <a:lnTo>
                  <a:pt x="8658225" y="19050"/>
                </a:lnTo>
                <a:lnTo>
                  <a:pt x="86582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968535" y="333863"/>
            <a:ext cx="1338580" cy="328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45" dirty="0">
                <a:latin typeface="Cambria"/>
                <a:cs typeface="Cambria"/>
              </a:rPr>
              <a:t>2/24/2026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5513" y="6778543"/>
            <a:ext cx="143637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0" spc="-1005" dirty="0">
                <a:latin typeface="Tahoma"/>
                <a:cs typeface="Tahoma"/>
              </a:rPr>
              <a:t>15.</a:t>
            </a:r>
            <a:endParaRPr sz="10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5494" y="1761127"/>
            <a:ext cx="6304915" cy="4840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spc="145" dirty="0">
                <a:latin typeface="Lucida Sans Unicode"/>
                <a:cs typeface="Lucida Sans Unicode"/>
              </a:rPr>
              <a:t>AI</a:t>
            </a:r>
            <a:r>
              <a:rPr sz="5000" spc="-290" dirty="0">
                <a:latin typeface="Lucida Sans Unicode"/>
                <a:cs typeface="Lucida Sans Unicode"/>
              </a:rPr>
              <a:t> </a:t>
            </a:r>
            <a:r>
              <a:rPr sz="5000" spc="260" dirty="0">
                <a:latin typeface="Lucida Sans Unicode"/>
                <a:cs typeface="Lucida Sans Unicode"/>
              </a:rPr>
              <a:t>Lab</a:t>
            </a:r>
            <a:r>
              <a:rPr sz="5000" spc="-285" dirty="0">
                <a:latin typeface="Lucida Sans Unicode"/>
                <a:cs typeface="Lucida Sans Unicode"/>
              </a:rPr>
              <a:t> </a:t>
            </a:r>
            <a:r>
              <a:rPr sz="5000" dirty="0">
                <a:latin typeface="Lucida Sans Unicode"/>
                <a:cs typeface="Lucida Sans Unicode"/>
              </a:rPr>
              <a:t>Test</a:t>
            </a:r>
            <a:r>
              <a:rPr sz="5000" spc="-290" dirty="0">
                <a:latin typeface="Lucida Sans Unicode"/>
                <a:cs typeface="Lucida Sans Unicode"/>
              </a:rPr>
              <a:t> </a:t>
            </a:r>
            <a:r>
              <a:rPr sz="5000" spc="60" dirty="0">
                <a:latin typeface="Lucida Sans Unicode"/>
                <a:cs typeface="Lucida Sans Unicode"/>
              </a:rPr>
              <a:t>Analysis</a:t>
            </a:r>
            <a:endParaRPr sz="5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590"/>
              </a:spcBef>
            </a:pPr>
            <a:r>
              <a:rPr sz="2500" spc="100" dirty="0">
                <a:latin typeface="Cambria"/>
                <a:cs typeface="Cambria"/>
              </a:rPr>
              <a:t>AI-</a:t>
            </a:r>
            <a:r>
              <a:rPr sz="2500" spc="75" dirty="0">
                <a:latin typeface="Cambria"/>
                <a:cs typeface="Cambria"/>
              </a:rPr>
              <a:t>Driven</a:t>
            </a:r>
            <a:r>
              <a:rPr sz="2500" spc="105" dirty="0">
                <a:latin typeface="Cambria"/>
                <a:cs typeface="Cambria"/>
              </a:rPr>
              <a:t> </a:t>
            </a:r>
            <a:r>
              <a:rPr sz="2500" spc="90" dirty="0">
                <a:latin typeface="Cambria"/>
                <a:cs typeface="Cambria"/>
              </a:rPr>
              <a:t>Lab</a:t>
            </a:r>
            <a:r>
              <a:rPr sz="2500" spc="110" dirty="0">
                <a:latin typeface="Cambria"/>
                <a:cs typeface="Cambria"/>
              </a:rPr>
              <a:t> </a:t>
            </a:r>
            <a:r>
              <a:rPr sz="2500" spc="65" dirty="0">
                <a:latin typeface="Cambria"/>
                <a:cs typeface="Cambria"/>
              </a:rPr>
              <a:t>Test</a:t>
            </a:r>
            <a:r>
              <a:rPr sz="2500" spc="110" dirty="0">
                <a:latin typeface="Cambria"/>
                <a:cs typeface="Cambria"/>
              </a:rPr>
              <a:t> </a:t>
            </a:r>
            <a:r>
              <a:rPr sz="2500" spc="60" dirty="0">
                <a:latin typeface="Cambria"/>
                <a:cs typeface="Cambria"/>
              </a:rPr>
              <a:t>Interpretation</a:t>
            </a:r>
            <a:endParaRPr sz="25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2085"/>
              </a:spcBef>
            </a:pPr>
            <a:r>
              <a:rPr sz="2000" spc="70" dirty="0">
                <a:latin typeface="Cambria"/>
                <a:cs typeface="Cambria"/>
              </a:rPr>
              <a:t>Automated</a:t>
            </a:r>
            <a:r>
              <a:rPr sz="2000" spc="150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analysis</a:t>
            </a:r>
            <a:r>
              <a:rPr sz="2000" spc="155" dirty="0">
                <a:latin typeface="Cambria"/>
                <a:cs typeface="Cambria"/>
              </a:rPr>
              <a:t> </a:t>
            </a:r>
            <a:r>
              <a:rPr sz="2000" spc="75" dirty="0">
                <a:latin typeface="Cambria"/>
                <a:cs typeface="Cambria"/>
              </a:rPr>
              <a:t>of</a:t>
            </a:r>
            <a:r>
              <a:rPr sz="2000" spc="155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lab</a:t>
            </a:r>
            <a:r>
              <a:rPr sz="2000" spc="155" dirty="0">
                <a:latin typeface="Cambria"/>
                <a:cs typeface="Cambria"/>
              </a:rPr>
              <a:t> </a:t>
            </a:r>
            <a:r>
              <a:rPr sz="2000" spc="55" dirty="0">
                <a:latin typeface="Cambria"/>
                <a:cs typeface="Cambria"/>
              </a:rPr>
              <a:t>results</a:t>
            </a:r>
            <a:r>
              <a:rPr sz="2000" spc="150" dirty="0">
                <a:latin typeface="Cambria"/>
                <a:cs typeface="Cambria"/>
              </a:rPr>
              <a:t> </a:t>
            </a:r>
            <a:r>
              <a:rPr sz="2000" spc="60" dirty="0">
                <a:latin typeface="Cambria"/>
                <a:cs typeface="Cambria"/>
              </a:rPr>
              <a:t>using</a:t>
            </a:r>
            <a:r>
              <a:rPr sz="2000" spc="155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AI</a:t>
            </a:r>
            <a:r>
              <a:rPr sz="2000" spc="155" dirty="0">
                <a:latin typeface="Cambria"/>
                <a:cs typeface="Cambria"/>
              </a:rPr>
              <a:t> </a:t>
            </a:r>
            <a:r>
              <a:rPr sz="2000" spc="60" dirty="0">
                <a:latin typeface="Cambria"/>
                <a:cs typeface="Cambria"/>
              </a:rPr>
              <a:t>modules</a:t>
            </a:r>
            <a:endParaRPr sz="2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90"/>
              </a:spcBef>
            </a:pPr>
            <a:endParaRPr sz="20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500" dirty="0">
                <a:latin typeface="Cambria"/>
                <a:cs typeface="Cambria"/>
              </a:rPr>
              <a:t>Risk</a:t>
            </a:r>
            <a:r>
              <a:rPr sz="2500" spc="160" dirty="0">
                <a:latin typeface="Cambria"/>
                <a:cs typeface="Cambria"/>
              </a:rPr>
              <a:t> </a:t>
            </a:r>
            <a:r>
              <a:rPr sz="2500" spc="75" dirty="0">
                <a:latin typeface="Cambria"/>
                <a:cs typeface="Cambria"/>
              </a:rPr>
              <a:t>Flagging</a:t>
            </a:r>
            <a:r>
              <a:rPr sz="2500" spc="160" dirty="0">
                <a:latin typeface="Cambria"/>
                <a:cs typeface="Cambria"/>
              </a:rPr>
              <a:t> </a:t>
            </a:r>
            <a:r>
              <a:rPr sz="2500" spc="100" dirty="0">
                <a:latin typeface="Cambria"/>
                <a:cs typeface="Cambria"/>
              </a:rPr>
              <a:t>System</a:t>
            </a:r>
            <a:endParaRPr sz="25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2085"/>
              </a:spcBef>
            </a:pPr>
            <a:r>
              <a:rPr sz="2000" spc="55" dirty="0">
                <a:latin typeface="Cambria"/>
                <a:cs typeface="Cambria"/>
              </a:rPr>
              <a:t>Results</a:t>
            </a:r>
            <a:r>
              <a:rPr sz="2000" spc="90" dirty="0">
                <a:latin typeface="Cambria"/>
                <a:cs typeface="Cambria"/>
              </a:rPr>
              <a:t> </a:t>
            </a:r>
            <a:r>
              <a:rPr sz="2000" spc="75" dirty="0">
                <a:latin typeface="Cambria"/>
                <a:cs typeface="Cambria"/>
              </a:rPr>
              <a:t>categorized</a:t>
            </a:r>
            <a:r>
              <a:rPr sz="2000" spc="90" dirty="0">
                <a:latin typeface="Cambria"/>
                <a:cs typeface="Cambria"/>
              </a:rPr>
              <a:t> </a:t>
            </a:r>
            <a:r>
              <a:rPr sz="2000" spc="55" dirty="0">
                <a:latin typeface="Cambria"/>
                <a:cs typeface="Cambria"/>
              </a:rPr>
              <a:t>as</a:t>
            </a:r>
            <a:r>
              <a:rPr sz="2000" spc="90" dirty="0">
                <a:latin typeface="Cambria"/>
                <a:cs typeface="Cambria"/>
              </a:rPr>
              <a:t> </a:t>
            </a:r>
            <a:r>
              <a:rPr sz="2000" spc="70" dirty="0">
                <a:latin typeface="Cambria"/>
                <a:cs typeface="Cambria"/>
              </a:rPr>
              <a:t>Normal,</a:t>
            </a:r>
            <a:r>
              <a:rPr sz="2000" spc="90" dirty="0">
                <a:latin typeface="Cambria"/>
                <a:cs typeface="Cambria"/>
              </a:rPr>
              <a:t> </a:t>
            </a:r>
            <a:r>
              <a:rPr sz="2000" spc="65" dirty="0">
                <a:latin typeface="Cambria"/>
                <a:cs typeface="Cambria"/>
              </a:rPr>
              <a:t>Warning,</a:t>
            </a:r>
            <a:r>
              <a:rPr sz="2000" spc="90" dirty="0">
                <a:latin typeface="Cambria"/>
                <a:cs typeface="Cambria"/>
              </a:rPr>
              <a:t> </a:t>
            </a:r>
            <a:r>
              <a:rPr sz="2000" spc="65" dirty="0">
                <a:latin typeface="Cambria"/>
                <a:cs typeface="Cambria"/>
              </a:rPr>
              <a:t>or</a:t>
            </a:r>
            <a:r>
              <a:rPr sz="2000" spc="90" dirty="0">
                <a:latin typeface="Cambria"/>
                <a:cs typeface="Cambria"/>
              </a:rPr>
              <a:t> </a:t>
            </a:r>
            <a:r>
              <a:rPr sz="2000" spc="70" dirty="0">
                <a:latin typeface="Cambria"/>
                <a:cs typeface="Cambria"/>
              </a:rPr>
              <a:t>Critical</a:t>
            </a:r>
            <a:endParaRPr sz="2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90"/>
              </a:spcBef>
            </a:pPr>
            <a:endParaRPr sz="20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500" spc="50" dirty="0">
                <a:latin typeface="Cambria"/>
                <a:cs typeface="Cambria"/>
              </a:rPr>
              <a:t>Rapid</a:t>
            </a:r>
            <a:r>
              <a:rPr sz="2500" spc="110" dirty="0">
                <a:latin typeface="Cambria"/>
                <a:cs typeface="Cambria"/>
              </a:rPr>
              <a:t> </a:t>
            </a:r>
            <a:r>
              <a:rPr sz="2500" spc="85" dirty="0">
                <a:latin typeface="Cambria"/>
                <a:cs typeface="Cambria"/>
              </a:rPr>
              <a:t>Clinical</a:t>
            </a:r>
            <a:r>
              <a:rPr sz="2500" spc="110" dirty="0">
                <a:latin typeface="Cambria"/>
                <a:cs typeface="Cambria"/>
              </a:rPr>
              <a:t> </a:t>
            </a:r>
            <a:r>
              <a:rPr sz="2500" spc="100" dirty="0">
                <a:latin typeface="Cambria"/>
                <a:cs typeface="Cambria"/>
              </a:rPr>
              <a:t>Decision</a:t>
            </a:r>
            <a:r>
              <a:rPr sz="2500" spc="114" dirty="0">
                <a:latin typeface="Cambria"/>
                <a:cs typeface="Cambria"/>
              </a:rPr>
              <a:t> </a:t>
            </a:r>
            <a:r>
              <a:rPr sz="2500" spc="95" dirty="0">
                <a:latin typeface="Cambria"/>
                <a:cs typeface="Cambria"/>
              </a:rPr>
              <a:t>Support</a:t>
            </a:r>
            <a:endParaRPr sz="25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2085"/>
              </a:spcBef>
            </a:pPr>
            <a:r>
              <a:rPr sz="2000" spc="55" dirty="0">
                <a:latin typeface="Cambria"/>
                <a:cs typeface="Cambria"/>
              </a:rPr>
              <a:t>Enables</a:t>
            </a:r>
            <a:r>
              <a:rPr sz="2000" spc="85" dirty="0">
                <a:latin typeface="Cambria"/>
                <a:cs typeface="Cambria"/>
              </a:rPr>
              <a:t> doctors</a:t>
            </a:r>
            <a:r>
              <a:rPr sz="2000" spc="90" dirty="0">
                <a:latin typeface="Cambria"/>
                <a:cs typeface="Cambria"/>
              </a:rPr>
              <a:t> </a:t>
            </a:r>
            <a:r>
              <a:rPr sz="2000" spc="95" dirty="0">
                <a:latin typeface="Cambria"/>
                <a:cs typeface="Cambria"/>
              </a:rPr>
              <a:t>to</a:t>
            </a:r>
            <a:r>
              <a:rPr sz="2000" spc="90" dirty="0">
                <a:latin typeface="Cambria"/>
                <a:cs typeface="Cambria"/>
              </a:rPr>
              <a:t> </a:t>
            </a:r>
            <a:r>
              <a:rPr sz="2000" spc="95" dirty="0">
                <a:latin typeface="Cambria"/>
                <a:cs typeface="Cambria"/>
              </a:rPr>
              <a:t>act</a:t>
            </a:r>
            <a:r>
              <a:rPr sz="2000" spc="90" dirty="0">
                <a:latin typeface="Cambria"/>
                <a:cs typeface="Cambria"/>
              </a:rPr>
              <a:t> </a:t>
            </a:r>
            <a:r>
              <a:rPr sz="2000" spc="45" dirty="0">
                <a:latin typeface="Cambria"/>
                <a:cs typeface="Cambria"/>
              </a:rPr>
              <a:t>quickly</a:t>
            </a:r>
            <a:r>
              <a:rPr sz="2000" spc="90" dirty="0">
                <a:latin typeface="Cambria"/>
                <a:cs typeface="Cambria"/>
              </a:rPr>
              <a:t> </a:t>
            </a:r>
            <a:r>
              <a:rPr sz="2000" spc="95" dirty="0">
                <a:latin typeface="Cambria"/>
                <a:cs typeface="Cambria"/>
              </a:rPr>
              <a:t>on</a:t>
            </a:r>
            <a:r>
              <a:rPr sz="2000" spc="90" dirty="0">
                <a:latin typeface="Cambria"/>
                <a:cs typeface="Cambria"/>
              </a:rPr>
              <a:t> </a:t>
            </a:r>
            <a:r>
              <a:rPr sz="2000" spc="60" dirty="0">
                <a:latin typeface="Cambria"/>
                <a:cs typeface="Cambria"/>
              </a:rPr>
              <a:t>abnormal</a:t>
            </a:r>
            <a:r>
              <a:rPr sz="2000" spc="90" dirty="0">
                <a:latin typeface="Cambria"/>
                <a:cs typeface="Cambria"/>
              </a:rPr>
              <a:t> </a:t>
            </a:r>
            <a:r>
              <a:rPr sz="2000" spc="50" dirty="0">
                <a:latin typeface="Cambria"/>
                <a:cs typeface="Cambria"/>
              </a:rPr>
              <a:t>findings</a:t>
            </a:r>
            <a:endParaRPr sz="200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72253" y="1887181"/>
            <a:ext cx="8715746" cy="651106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9629775" y="923925"/>
            <a:ext cx="8658225" cy="19050"/>
          </a:xfrm>
          <a:custGeom>
            <a:avLst/>
            <a:gdLst/>
            <a:ahLst/>
            <a:cxnLst/>
            <a:rect l="l" t="t" r="r" b="b"/>
            <a:pathLst>
              <a:path w="8658225" h="19050">
                <a:moveTo>
                  <a:pt x="8658225" y="0"/>
                </a:moveTo>
                <a:lnTo>
                  <a:pt x="0" y="0"/>
                </a:lnTo>
                <a:lnTo>
                  <a:pt x="0" y="19050"/>
                </a:lnTo>
                <a:lnTo>
                  <a:pt x="8658225" y="19050"/>
                </a:lnTo>
                <a:lnTo>
                  <a:pt x="86582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617075" y="333678"/>
            <a:ext cx="337375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85" dirty="0">
                <a:latin typeface="Cambria"/>
                <a:cs typeface="Cambria"/>
              </a:rPr>
              <a:t>AI-</a:t>
            </a:r>
            <a:r>
              <a:rPr sz="2000" spc="90" dirty="0">
                <a:latin typeface="Cambria"/>
                <a:cs typeface="Cambria"/>
              </a:rPr>
              <a:t>Enhanced</a:t>
            </a:r>
            <a:r>
              <a:rPr sz="2000" spc="105" dirty="0">
                <a:latin typeface="Cambria"/>
                <a:cs typeface="Cambria"/>
              </a:rPr>
              <a:t> </a:t>
            </a:r>
            <a:r>
              <a:rPr sz="2000" spc="55" dirty="0">
                <a:latin typeface="Cambria"/>
                <a:cs typeface="Cambria"/>
              </a:rPr>
              <a:t>Functionalities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968544" y="333863"/>
            <a:ext cx="1338580" cy="328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45" dirty="0">
                <a:latin typeface="Cambria"/>
                <a:cs typeface="Cambria"/>
              </a:rPr>
              <a:t>2/24/2026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40" dirty="0"/>
              <a:t>16.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29775" y="923925"/>
            <a:ext cx="8658225" cy="19050"/>
          </a:xfrm>
          <a:custGeom>
            <a:avLst/>
            <a:gdLst/>
            <a:ahLst/>
            <a:cxnLst/>
            <a:rect l="l" t="t" r="r" b="b"/>
            <a:pathLst>
              <a:path w="8658225" h="19050">
                <a:moveTo>
                  <a:pt x="8658225" y="0"/>
                </a:moveTo>
                <a:lnTo>
                  <a:pt x="0" y="0"/>
                </a:lnTo>
                <a:lnTo>
                  <a:pt x="0" y="19050"/>
                </a:lnTo>
                <a:lnTo>
                  <a:pt x="8658225" y="19050"/>
                </a:lnTo>
                <a:lnTo>
                  <a:pt x="86582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617075" y="333678"/>
            <a:ext cx="337375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85" dirty="0">
                <a:latin typeface="Cambria"/>
                <a:cs typeface="Cambria"/>
              </a:rPr>
              <a:t>AI-</a:t>
            </a:r>
            <a:r>
              <a:rPr sz="2000" spc="90" dirty="0">
                <a:latin typeface="Cambria"/>
                <a:cs typeface="Cambria"/>
              </a:rPr>
              <a:t>Enhanced</a:t>
            </a:r>
            <a:r>
              <a:rPr sz="2000" spc="105" dirty="0">
                <a:latin typeface="Cambria"/>
                <a:cs typeface="Cambria"/>
              </a:rPr>
              <a:t> </a:t>
            </a:r>
            <a:r>
              <a:rPr sz="2000" spc="55" dirty="0">
                <a:latin typeface="Cambria"/>
                <a:cs typeface="Cambria"/>
              </a:rPr>
              <a:t>Functionalities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68507" y="333863"/>
            <a:ext cx="1338580" cy="328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45" dirty="0">
                <a:latin typeface="Cambria"/>
                <a:cs typeface="Cambria"/>
              </a:rPr>
              <a:t>2/24/2026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25" dirty="0"/>
              <a:t>17.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789246" y="5578817"/>
            <a:ext cx="4354830" cy="12325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00" spc="75" dirty="0">
                <a:latin typeface="Cambria"/>
                <a:cs typeface="Cambria"/>
              </a:rPr>
              <a:t>Low</a:t>
            </a:r>
            <a:r>
              <a:rPr sz="2500" spc="110" dirty="0">
                <a:latin typeface="Cambria"/>
                <a:cs typeface="Cambria"/>
              </a:rPr>
              <a:t> </a:t>
            </a:r>
            <a:r>
              <a:rPr sz="2500" spc="120" dirty="0">
                <a:latin typeface="Cambria"/>
                <a:cs typeface="Cambria"/>
              </a:rPr>
              <a:t>Stock</a:t>
            </a:r>
            <a:r>
              <a:rPr sz="2500" spc="110" dirty="0">
                <a:latin typeface="Cambria"/>
                <a:cs typeface="Cambria"/>
              </a:rPr>
              <a:t> </a:t>
            </a:r>
            <a:r>
              <a:rPr sz="2500" spc="40" dirty="0">
                <a:latin typeface="Cambria"/>
                <a:cs typeface="Cambria"/>
              </a:rPr>
              <a:t>Alerts</a:t>
            </a:r>
            <a:endParaRPr sz="2500">
              <a:latin typeface="Cambria"/>
              <a:cs typeface="Cambria"/>
            </a:endParaRPr>
          </a:p>
          <a:p>
            <a:pPr marL="12700" marR="5080">
              <a:lnSpc>
                <a:spcPct val="107700"/>
              </a:lnSpc>
              <a:spcBef>
                <a:spcPts val="1860"/>
              </a:spcBef>
            </a:pPr>
            <a:r>
              <a:rPr sz="1800" spc="55" dirty="0">
                <a:latin typeface="Cambria"/>
                <a:cs typeface="Cambria"/>
              </a:rPr>
              <a:t>Instant</a:t>
            </a:r>
            <a:r>
              <a:rPr sz="1800" spc="90" dirty="0">
                <a:latin typeface="Cambria"/>
                <a:cs typeface="Cambria"/>
              </a:rPr>
              <a:t> </a:t>
            </a:r>
            <a:r>
              <a:rPr sz="1800" spc="60" dirty="0">
                <a:latin typeface="Cambria"/>
                <a:cs typeface="Cambria"/>
              </a:rPr>
              <a:t>notifications</a:t>
            </a:r>
            <a:r>
              <a:rPr sz="1800" spc="95" dirty="0">
                <a:latin typeface="Cambria"/>
                <a:cs typeface="Cambria"/>
              </a:rPr>
              <a:t> </a:t>
            </a:r>
            <a:r>
              <a:rPr sz="1800" spc="50" dirty="0">
                <a:latin typeface="Cambria"/>
                <a:cs typeface="Cambria"/>
              </a:rPr>
              <a:t>for</a:t>
            </a:r>
            <a:r>
              <a:rPr sz="1800" spc="95" dirty="0">
                <a:latin typeface="Cambria"/>
                <a:cs typeface="Cambria"/>
              </a:rPr>
              <a:t> </a:t>
            </a:r>
            <a:r>
              <a:rPr sz="1800" spc="65" dirty="0">
                <a:latin typeface="Cambria"/>
                <a:cs typeface="Cambria"/>
              </a:rPr>
              <a:t>medicines</a:t>
            </a:r>
            <a:r>
              <a:rPr sz="1800" spc="9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below </a:t>
            </a:r>
            <a:r>
              <a:rPr sz="1800" spc="55" dirty="0">
                <a:latin typeface="Cambria"/>
                <a:cs typeface="Cambria"/>
              </a:rPr>
              <a:t>threshold</a:t>
            </a:r>
            <a:r>
              <a:rPr sz="1800" spc="10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levels.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49716" y="5578817"/>
            <a:ext cx="4521835" cy="12325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00" spc="100" dirty="0">
                <a:latin typeface="Cambria"/>
                <a:cs typeface="Cambria"/>
              </a:rPr>
              <a:t>AI-</a:t>
            </a:r>
            <a:r>
              <a:rPr sz="2500" spc="75" dirty="0">
                <a:latin typeface="Cambria"/>
                <a:cs typeface="Cambria"/>
              </a:rPr>
              <a:t>Driven</a:t>
            </a:r>
            <a:r>
              <a:rPr sz="2500" spc="110" dirty="0">
                <a:latin typeface="Cambria"/>
                <a:cs typeface="Cambria"/>
              </a:rPr>
              <a:t> </a:t>
            </a:r>
            <a:r>
              <a:rPr sz="2500" spc="120" dirty="0">
                <a:latin typeface="Cambria"/>
                <a:cs typeface="Cambria"/>
              </a:rPr>
              <a:t>Stock</a:t>
            </a:r>
            <a:r>
              <a:rPr sz="2500" spc="114" dirty="0">
                <a:latin typeface="Cambria"/>
                <a:cs typeface="Cambria"/>
              </a:rPr>
              <a:t> </a:t>
            </a:r>
            <a:r>
              <a:rPr sz="2500" spc="75" dirty="0">
                <a:latin typeface="Cambria"/>
                <a:cs typeface="Cambria"/>
              </a:rPr>
              <a:t>Prediction</a:t>
            </a:r>
            <a:endParaRPr sz="2500">
              <a:latin typeface="Cambria"/>
              <a:cs typeface="Cambria"/>
            </a:endParaRPr>
          </a:p>
          <a:p>
            <a:pPr marL="12700" marR="5080">
              <a:lnSpc>
                <a:spcPct val="107700"/>
              </a:lnSpc>
              <a:spcBef>
                <a:spcPts val="1860"/>
              </a:spcBef>
            </a:pPr>
            <a:r>
              <a:rPr sz="1800" spc="55" dirty="0">
                <a:latin typeface="Cambria"/>
                <a:cs typeface="Cambria"/>
              </a:rPr>
              <a:t>Forecasts</a:t>
            </a:r>
            <a:r>
              <a:rPr sz="1800" spc="80" dirty="0">
                <a:latin typeface="Cambria"/>
                <a:cs typeface="Cambria"/>
              </a:rPr>
              <a:t> </a:t>
            </a:r>
            <a:r>
              <a:rPr sz="1800" spc="75" dirty="0">
                <a:latin typeface="Cambria"/>
                <a:cs typeface="Cambria"/>
              </a:rPr>
              <a:t>medicine</a:t>
            </a:r>
            <a:r>
              <a:rPr sz="1800" spc="85" dirty="0">
                <a:latin typeface="Cambria"/>
                <a:cs typeface="Cambria"/>
              </a:rPr>
              <a:t> </a:t>
            </a:r>
            <a:r>
              <a:rPr sz="1800" spc="70" dirty="0">
                <a:latin typeface="Cambria"/>
                <a:cs typeface="Cambria"/>
              </a:rPr>
              <a:t>demand</a:t>
            </a:r>
            <a:r>
              <a:rPr sz="1800" spc="85" dirty="0">
                <a:latin typeface="Cambria"/>
                <a:cs typeface="Cambria"/>
              </a:rPr>
              <a:t> </a:t>
            </a:r>
            <a:r>
              <a:rPr sz="1800" spc="65" dirty="0">
                <a:latin typeface="Cambria"/>
                <a:cs typeface="Cambria"/>
              </a:rPr>
              <a:t>and</a:t>
            </a:r>
            <a:r>
              <a:rPr sz="1800" spc="80" dirty="0">
                <a:latin typeface="Cambria"/>
                <a:cs typeface="Cambria"/>
              </a:rPr>
              <a:t> </a:t>
            </a:r>
            <a:r>
              <a:rPr sz="1800" spc="50" dirty="0">
                <a:latin typeface="Cambria"/>
                <a:cs typeface="Cambria"/>
              </a:rPr>
              <a:t>optimizes </a:t>
            </a:r>
            <a:r>
              <a:rPr sz="1800" dirty="0">
                <a:latin typeface="Cambria"/>
                <a:cs typeface="Cambria"/>
              </a:rPr>
              <a:t>inventory</a:t>
            </a:r>
            <a:r>
              <a:rPr sz="1800" spc="484" dirty="0">
                <a:latin typeface="Cambria"/>
                <a:cs typeface="Cambria"/>
              </a:rPr>
              <a:t> </a:t>
            </a:r>
            <a:r>
              <a:rPr sz="1800" spc="45" dirty="0">
                <a:latin typeface="Cambria"/>
                <a:cs typeface="Cambria"/>
              </a:rPr>
              <a:t>replenishment.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0183" y="5547192"/>
            <a:ext cx="3925570" cy="1675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45819">
              <a:lnSpc>
                <a:spcPct val="107900"/>
              </a:lnSpc>
              <a:spcBef>
                <a:spcPts val="100"/>
              </a:spcBef>
            </a:pPr>
            <a:r>
              <a:rPr sz="2500" spc="85" dirty="0">
                <a:latin typeface="Cambria"/>
                <a:cs typeface="Cambria"/>
              </a:rPr>
              <a:t>Automated</a:t>
            </a:r>
            <a:r>
              <a:rPr sz="2500" spc="130" dirty="0">
                <a:latin typeface="Cambria"/>
                <a:cs typeface="Cambria"/>
              </a:rPr>
              <a:t> </a:t>
            </a:r>
            <a:r>
              <a:rPr sz="2500" spc="95" dirty="0">
                <a:latin typeface="Cambria"/>
                <a:cs typeface="Cambria"/>
              </a:rPr>
              <a:t>Medicine </a:t>
            </a:r>
            <a:r>
              <a:rPr sz="2500" spc="55" dirty="0">
                <a:latin typeface="Cambria"/>
                <a:cs typeface="Cambria"/>
              </a:rPr>
              <a:t>Inventory</a:t>
            </a:r>
            <a:endParaRPr sz="2500">
              <a:latin typeface="Cambria"/>
              <a:cs typeface="Cambria"/>
            </a:endParaRPr>
          </a:p>
          <a:p>
            <a:pPr marL="12700" marR="5080">
              <a:lnSpc>
                <a:spcPct val="107700"/>
              </a:lnSpc>
              <a:spcBef>
                <a:spcPts val="1860"/>
              </a:spcBef>
            </a:pPr>
            <a:r>
              <a:rPr sz="1800" spc="50" dirty="0">
                <a:latin typeface="Cambria"/>
                <a:cs typeface="Cambria"/>
              </a:rPr>
              <a:t>Tracks</a:t>
            </a:r>
            <a:r>
              <a:rPr sz="1800" spc="195" dirty="0">
                <a:latin typeface="Cambria"/>
                <a:cs typeface="Cambria"/>
              </a:rPr>
              <a:t> </a:t>
            </a:r>
            <a:r>
              <a:rPr sz="1800" spc="80" dirty="0">
                <a:latin typeface="Cambria"/>
                <a:cs typeface="Cambria"/>
              </a:rPr>
              <a:t>stock</a:t>
            </a:r>
            <a:r>
              <a:rPr sz="1800" spc="19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levels,</a:t>
            </a:r>
            <a:r>
              <a:rPr sz="1800" spc="19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expiry</a:t>
            </a:r>
            <a:r>
              <a:rPr sz="1800" spc="195" dirty="0">
                <a:latin typeface="Cambria"/>
                <a:cs typeface="Cambria"/>
              </a:rPr>
              <a:t> </a:t>
            </a:r>
            <a:r>
              <a:rPr sz="1800" spc="60" dirty="0">
                <a:latin typeface="Cambria"/>
                <a:cs typeface="Cambria"/>
              </a:rPr>
              <a:t>dates,</a:t>
            </a:r>
            <a:r>
              <a:rPr sz="1800" spc="195" dirty="0">
                <a:latin typeface="Cambria"/>
                <a:cs typeface="Cambria"/>
              </a:rPr>
              <a:t> </a:t>
            </a:r>
            <a:r>
              <a:rPr sz="1800" spc="40" dirty="0">
                <a:latin typeface="Cambria"/>
                <a:cs typeface="Cambria"/>
              </a:rPr>
              <a:t>and </a:t>
            </a:r>
            <a:r>
              <a:rPr sz="1800" spc="60" dirty="0">
                <a:latin typeface="Cambria"/>
                <a:cs typeface="Cambria"/>
              </a:rPr>
              <a:t>pricing</a:t>
            </a:r>
            <a:r>
              <a:rPr sz="1800" spc="14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in</a:t>
            </a:r>
            <a:r>
              <a:rPr sz="1800" spc="14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real</a:t>
            </a:r>
            <a:r>
              <a:rPr sz="1800" spc="140" dirty="0">
                <a:latin typeface="Cambria"/>
                <a:cs typeface="Cambria"/>
              </a:rPr>
              <a:t> </a:t>
            </a:r>
            <a:r>
              <a:rPr sz="1800" spc="40" dirty="0">
                <a:latin typeface="Cambria"/>
                <a:cs typeface="Cambria"/>
              </a:rPr>
              <a:t>time.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802093" y="4221455"/>
            <a:ext cx="629920" cy="944880"/>
          </a:xfrm>
          <a:custGeom>
            <a:avLst/>
            <a:gdLst/>
            <a:ahLst/>
            <a:cxnLst/>
            <a:rect l="l" t="t" r="r" b="b"/>
            <a:pathLst>
              <a:path w="629919" h="944879">
                <a:moveTo>
                  <a:pt x="519506" y="629869"/>
                </a:moveTo>
                <a:lnTo>
                  <a:pt x="110096" y="629869"/>
                </a:lnTo>
                <a:lnTo>
                  <a:pt x="110096" y="944803"/>
                </a:lnTo>
                <a:lnTo>
                  <a:pt x="519506" y="944803"/>
                </a:lnTo>
                <a:lnTo>
                  <a:pt x="519506" y="866051"/>
                </a:lnTo>
                <a:lnTo>
                  <a:pt x="283311" y="866051"/>
                </a:lnTo>
                <a:lnTo>
                  <a:pt x="283311" y="818819"/>
                </a:lnTo>
                <a:lnTo>
                  <a:pt x="236067" y="818819"/>
                </a:lnTo>
                <a:lnTo>
                  <a:pt x="236067" y="755827"/>
                </a:lnTo>
                <a:lnTo>
                  <a:pt x="283311" y="755827"/>
                </a:lnTo>
                <a:lnTo>
                  <a:pt x="283311" y="708583"/>
                </a:lnTo>
                <a:lnTo>
                  <a:pt x="519506" y="708583"/>
                </a:lnTo>
                <a:lnTo>
                  <a:pt x="519506" y="629869"/>
                </a:lnTo>
                <a:close/>
              </a:path>
              <a:path w="629919" h="944879">
                <a:moveTo>
                  <a:pt x="519506" y="708583"/>
                </a:moveTo>
                <a:lnTo>
                  <a:pt x="346290" y="708583"/>
                </a:lnTo>
                <a:lnTo>
                  <a:pt x="346290" y="755827"/>
                </a:lnTo>
                <a:lnTo>
                  <a:pt x="393534" y="755827"/>
                </a:lnTo>
                <a:lnTo>
                  <a:pt x="393534" y="818819"/>
                </a:lnTo>
                <a:lnTo>
                  <a:pt x="346290" y="818819"/>
                </a:lnTo>
                <a:lnTo>
                  <a:pt x="346290" y="866051"/>
                </a:lnTo>
                <a:lnTo>
                  <a:pt x="519506" y="866051"/>
                </a:lnTo>
                <a:lnTo>
                  <a:pt x="519506" y="708583"/>
                </a:lnTo>
                <a:close/>
              </a:path>
              <a:path w="629919" h="944879">
                <a:moveTo>
                  <a:pt x="314807" y="0"/>
                </a:moveTo>
                <a:lnTo>
                  <a:pt x="267051" y="3545"/>
                </a:lnTo>
                <a:lnTo>
                  <a:pt x="221529" y="13838"/>
                </a:lnTo>
                <a:lnTo>
                  <a:pt x="178759" y="30363"/>
                </a:lnTo>
                <a:lnTo>
                  <a:pt x="139259" y="52605"/>
                </a:lnTo>
                <a:lnTo>
                  <a:pt x="103549" y="80049"/>
                </a:lnTo>
                <a:lnTo>
                  <a:pt x="72147" y="112180"/>
                </a:lnTo>
                <a:lnTo>
                  <a:pt x="45573" y="148482"/>
                </a:lnTo>
                <a:lnTo>
                  <a:pt x="24344" y="188441"/>
                </a:lnTo>
                <a:lnTo>
                  <a:pt x="8980" y="231540"/>
                </a:lnTo>
                <a:lnTo>
                  <a:pt x="0" y="277266"/>
                </a:lnTo>
                <a:lnTo>
                  <a:pt x="718" y="283438"/>
                </a:lnTo>
                <a:lnTo>
                  <a:pt x="809" y="284224"/>
                </a:lnTo>
                <a:lnTo>
                  <a:pt x="18440" y="294932"/>
                </a:lnTo>
                <a:lnTo>
                  <a:pt x="294309" y="629869"/>
                </a:lnTo>
                <a:lnTo>
                  <a:pt x="335292" y="629869"/>
                </a:lnTo>
                <a:lnTo>
                  <a:pt x="373232" y="583806"/>
                </a:lnTo>
                <a:lnTo>
                  <a:pt x="314807" y="583806"/>
                </a:lnTo>
                <a:lnTo>
                  <a:pt x="301790" y="548246"/>
                </a:lnTo>
                <a:lnTo>
                  <a:pt x="268046" y="548246"/>
                </a:lnTo>
                <a:lnTo>
                  <a:pt x="52425" y="286448"/>
                </a:lnTo>
                <a:lnTo>
                  <a:pt x="61890" y="285169"/>
                </a:lnTo>
                <a:lnTo>
                  <a:pt x="71824" y="284224"/>
                </a:lnTo>
                <a:lnTo>
                  <a:pt x="82168" y="283639"/>
                </a:lnTo>
                <a:lnTo>
                  <a:pt x="92862" y="283438"/>
                </a:lnTo>
                <a:lnTo>
                  <a:pt x="628885" y="283438"/>
                </a:lnTo>
                <a:lnTo>
                  <a:pt x="629602" y="277266"/>
                </a:lnTo>
                <a:lnTo>
                  <a:pt x="620621" y="231540"/>
                </a:lnTo>
                <a:lnTo>
                  <a:pt x="605258" y="188441"/>
                </a:lnTo>
                <a:lnTo>
                  <a:pt x="584029" y="148482"/>
                </a:lnTo>
                <a:lnTo>
                  <a:pt x="557455" y="112180"/>
                </a:lnTo>
                <a:lnTo>
                  <a:pt x="526054" y="80049"/>
                </a:lnTo>
                <a:lnTo>
                  <a:pt x="490345" y="52605"/>
                </a:lnTo>
                <a:lnTo>
                  <a:pt x="450847" y="30363"/>
                </a:lnTo>
                <a:lnTo>
                  <a:pt x="408079" y="13838"/>
                </a:lnTo>
                <a:lnTo>
                  <a:pt x="362559" y="3545"/>
                </a:lnTo>
                <a:lnTo>
                  <a:pt x="314807" y="0"/>
                </a:lnTo>
                <a:close/>
              </a:path>
              <a:path w="629919" h="944879">
                <a:moveTo>
                  <a:pt x="536727" y="283438"/>
                </a:moveTo>
                <a:lnTo>
                  <a:pt x="314807" y="283438"/>
                </a:lnTo>
                <a:lnTo>
                  <a:pt x="346391" y="284428"/>
                </a:lnTo>
                <a:lnTo>
                  <a:pt x="375051" y="287229"/>
                </a:lnTo>
                <a:lnTo>
                  <a:pt x="399809" y="291593"/>
                </a:lnTo>
                <a:lnTo>
                  <a:pt x="419684" y="297268"/>
                </a:lnTo>
                <a:lnTo>
                  <a:pt x="314807" y="583806"/>
                </a:lnTo>
                <a:lnTo>
                  <a:pt x="373232" y="583806"/>
                </a:lnTo>
                <a:lnTo>
                  <a:pt x="402521" y="548246"/>
                </a:lnTo>
                <a:lnTo>
                  <a:pt x="361530" y="548246"/>
                </a:lnTo>
                <a:lnTo>
                  <a:pt x="452208" y="300570"/>
                </a:lnTo>
                <a:lnTo>
                  <a:pt x="466902" y="293618"/>
                </a:lnTo>
                <a:lnTo>
                  <a:pt x="486586" y="288204"/>
                </a:lnTo>
                <a:lnTo>
                  <a:pt x="510210" y="284690"/>
                </a:lnTo>
                <a:lnTo>
                  <a:pt x="536727" y="283438"/>
                </a:lnTo>
                <a:close/>
              </a:path>
              <a:path w="629919" h="944879">
                <a:moveTo>
                  <a:pt x="314807" y="283438"/>
                </a:moveTo>
                <a:lnTo>
                  <a:pt x="92862" y="283438"/>
                </a:lnTo>
                <a:lnTo>
                  <a:pt x="119371" y="284690"/>
                </a:lnTo>
                <a:lnTo>
                  <a:pt x="142994" y="288204"/>
                </a:lnTo>
                <a:lnTo>
                  <a:pt x="162680" y="293618"/>
                </a:lnTo>
                <a:lnTo>
                  <a:pt x="177380" y="300570"/>
                </a:lnTo>
                <a:lnTo>
                  <a:pt x="268046" y="548246"/>
                </a:lnTo>
                <a:lnTo>
                  <a:pt x="301790" y="548246"/>
                </a:lnTo>
                <a:lnTo>
                  <a:pt x="209918" y="297268"/>
                </a:lnTo>
                <a:lnTo>
                  <a:pt x="229795" y="291593"/>
                </a:lnTo>
                <a:lnTo>
                  <a:pt x="254557" y="287229"/>
                </a:lnTo>
                <a:lnTo>
                  <a:pt x="283222" y="284428"/>
                </a:lnTo>
                <a:lnTo>
                  <a:pt x="314807" y="283438"/>
                </a:lnTo>
                <a:close/>
              </a:path>
              <a:path w="629919" h="944879">
                <a:moveTo>
                  <a:pt x="628885" y="283438"/>
                </a:moveTo>
                <a:lnTo>
                  <a:pt x="536727" y="283438"/>
                </a:lnTo>
                <a:lnTo>
                  <a:pt x="547426" y="283639"/>
                </a:lnTo>
                <a:lnTo>
                  <a:pt x="557769" y="284224"/>
                </a:lnTo>
                <a:lnTo>
                  <a:pt x="567700" y="285169"/>
                </a:lnTo>
                <a:lnTo>
                  <a:pt x="577164" y="286448"/>
                </a:lnTo>
                <a:lnTo>
                  <a:pt x="361518" y="548246"/>
                </a:lnTo>
                <a:lnTo>
                  <a:pt x="402521" y="548246"/>
                </a:lnTo>
                <a:lnTo>
                  <a:pt x="611162" y="294932"/>
                </a:lnTo>
                <a:lnTo>
                  <a:pt x="618551" y="294541"/>
                </a:lnTo>
                <a:lnTo>
                  <a:pt x="624716" y="290933"/>
                </a:lnTo>
                <a:lnTo>
                  <a:pt x="628714" y="284907"/>
                </a:lnTo>
                <a:lnTo>
                  <a:pt x="628793" y="284224"/>
                </a:lnTo>
                <a:lnTo>
                  <a:pt x="628885" y="283438"/>
                </a:lnTo>
                <a:close/>
              </a:path>
            </a:pathLst>
          </a:custGeom>
          <a:solidFill>
            <a:srgbClr val="2B57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62381" y="4221467"/>
            <a:ext cx="1176020" cy="944880"/>
          </a:xfrm>
          <a:custGeom>
            <a:avLst/>
            <a:gdLst/>
            <a:ahLst/>
            <a:cxnLst/>
            <a:rect l="l" t="t" r="r" b="b"/>
            <a:pathLst>
              <a:path w="1176020" h="944879">
                <a:moveTo>
                  <a:pt x="230949" y="456996"/>
                </a:moveTo>
                <a:lnTo>
                  <a:pt x="187769" y="482904"/>
                </a:lnTo>
                <a:lnTo>
                  <a:pt x="230949" y="508800"/>
                </a:lnTo>
                <a:lnTo>
                  <a:pt x="230949" y="456996"/>
                </a:lnTo>
                <a:close/>
              </a:path>
              <a:path w="1176020" h="944879">
                <a:moveTo>
                  <a:pt x="482904" y="209969"/>
                </a:moveTo>
                <a:lnTo>
                  <a:pt x="461911" y="209969"/>
                </a:lnTo>
                <a:lnTo>
                  <a:pt x="461911" y="251942"/>
                </a:lnTo>
                <a:lnTo>
                  <a:pt x="482904" y="251942"/>
                </a:lnTo>
                <a:lnTo>
                  <a:pt x="482904" y="209969"/>
                </a:lnTo>
                <a:close/>
              </a:path>
              <a:path w="1176020" h="944879">
                <a:moveTo>
                  <a:pt x="545884" y="209969"/>
                </a:moveTo>
                <a:lnTo>
                  <a:pt x="524891" y="209969"/>
                </a:lnTo>
                <a:lnTo>
                  <a:pt x="524891" y="251942"/>
                </a:lnTo>
                <a:lnTo>
                  <a:pt x="545884" y="251942"/>
                </a:lnTo>
                <a:lnTo>
                  <a:pt x="545884" y="209969"/>
                </a:lnTo>
                <a:close/>
              </a:path>
              <a:path w="1176020" h="944879">
                <a:moveTo>
                  <a:pt x="603123" y="780973"/>
                </a:moveTo>
                <a:lnTo>
                  <a:pt x="598398" y="778433"/>
                </a:lnTo>
                <a:lnTo>
                  <a:pt x="593267" y="777163"/>
                </a:lnTo>
                <a:lnTo>
                  <a:pt x="584123" y="777163"/>
                </a:lnTo>
                <a:lnTo>
                  <a:pt x="580504" y="778433"/>
                </a:lnTo>
                <a:lnTo>
                  <a:pt x="577049" y="778433"/>
                </a:lnTo>
                <a:lnTo>
                  <a:pt x="589432" y="791133"/>
                </a:lnTo>
                <a:lnTo>
                  <a:pt x="603123" y="780973"/>
                </a:lnTo>
                <a:close/>
              </a:path>
              <a:path w="1176020" h="944879">
                <a:moveTo>
                  <a:pt x="608876" y="209969"/>
                </a:moveTo>
                <a:lnTo>
                  <a:pt x="587883" y="209969"/>
                </a:lnTo>
                <a:lnTo>
                  <a:pt x="587883" y="251942"/>
                </a:lnTo>
                <a:lnTo>
                  <a:pt x="608876" y="251942"/>
                </a:lnTo>
                <a:lnTo>
                  <a:pt x="608876" y="209969"/>
                </a:lnTo>
                <a:close/>
              </a:path>
              <a:path w="1176020" h="944879">
                <a:moveTo>
                  <a:pt x="629869" y="817803"/>
                </a:moveTo>
                <a:lnTo>
                  <a:pt x="629653" y="815263"/>
                </a:lnTo>
                <a:lnTo>
                  <a:pt x="629348" y="812723"/>
                </a:lnTo>
                <a:lnTo>
                  <a:pt x="600989" y="835583"/>
                </a:lnTo>
                <a:lnTo>
                  <a:pt x="597141" y="839393"/>
                </a:lnTo>
                <a:lnTo>
                  <a:pt x="592505" y="840663"/>
                </a:lnTo>
                <a:lnTo>
                  <a:pt x="582485" y="840663"/>
                </a:lnTo>
                <a:lnTo>
                  <a:pt x="577113" y="838123"/>
                </a:lnTo>
                <a:lnTo>
                  <a:pt x="547357" y="808913"/>
                </a:lnTo>
                <a:lnTo>
                  <a:pt x="546430" y="811453"/>
                </a:lnTo>
                <a:lnTo>
                  <a:pt x="545884" y="815263"/>
                </a:lnTo>
                <a:lnTo>
                  <a:pt x="545884" y="819073"/>
                </a:lnTo>
                <a:lnTo>
                  <a:pt x="549186" y="835583"/>
                </a:lnTo>
                <a:lnTo>
                  <a:pt x="558190" y="849553"/>
                </a:lnTo>
                <a:lnTo>
                  <a:pt x="571550" y="858443"/>
                </a:lnTo>
                <a:lnTo>
                  <a:pt x="587883" y="860983"/>
                </a:lnTo>
                <a:lnTo>
                  <a:pt x="604202" y="858443"/>
                </a:lnTo>
                <a:lnTo>
                  <a:pt x="617550" y="849553"/>
                </a:lnTo>
                <a:lnTo>
                  <a:pt x="623277" y="840663"/>
                </a:lnTo>
                <a:lnTo>
                  <a:pt x="626554" y="835583"/>
                </a:lnTo>
                <a:lnTo>
                  <a:pt x="629869" y="819073"/>
                </a:lnTo>
                <a:lnTo>
                  <a:pt x="629869" y="817803"/>
                </a:lnTo>
                <a:close/>
              </a:path>
              <a:path w="1176020" h="944879">
                <a:moveTo>
                  <a:pt x="671855" y="209969"/>
                </a:moveTo>
                <a:lnTo>
                  <a:pt x="650862" y="209969"/>
                </a:lnTo>
                <a:lnTo>
                  <a:pt x="650862" y="251942"/>
                </a:lnTo>
                <a:lnTo>
                  <a:pt x="671855" y="251942"/>
                </a:lnTo>
                <a:lnTo>
                  <a:pt x="671855" y="209969"/>
                </a:lnTo>
                <a:close/>
              </a:path>
              <a:path w="1176020" h="944879">
                <a:moveTo>
                  <a:pt x="692861" y="609523"/>
                </a:moveTo>
                <a:lnTo>
                  <a:pt x="440905" y="609523"/>
                </a:lnTo>
                <a:lnTo>
                  <a:pt x="440905" y="619683"/>
                </a:lnTo>
                <a:lnTo>
                  <a:pt x="443382" y="632383"/>
                </a:lnTo>
                <a:lnTo>
                  <a:pt x="450138" y="642543"/>
                </a:lnTo>
                <a:lnTo>
                  <a:pt x="460146" y="648893"/>
                </a:lnTo>
                <a:lnTo>
                  <a:pt x="472401" y="651433"/>
                </a:lnTo>
                <a:lnTo>
                  <a:pt x="661365" y="651433"/>
                </a:lnTo>
                <a:lnTo>
                  <a:pt x="673608" y="648893"/>
                </a:lnTo>
                <a:lnTo>
                  <a:pt x="683615" y="642543"/>
                </a:lnTo>
                <a:lnTo>
                  <a:pt x="690372" y="632383"/>
                </a:lnTo>
                <a:lnTo>
                  <a:pt x="692861" y="619683"/>
                </a:lnTo>
                <a:lnTo>
                  <a:pt x="692861" y="609523"/>
                </a:lnTo>
                <a:close/>
              </a:path>
              <a:path w="1176020" h="944879">
                <a:moveTo>
                  <a:pt x="692861" y="441883"/>
                </a:moveTo>
                <a:lnTo>
                  <a:pt x="616750" y="441883"/>
                </a:lnTo>
                <a:lnTo>
                  <a:pt x="616750" y="504113"/>
                </a:lnTo>
                <a:lnTo>
                  <a:pt x="615099" y="513003"/>
                </a:lnTo>
                <a:lnTo>
                  <a:pt x="610590" y="519353"/>
                </a:lnTo>
                <a:lnTo>
                  <a:pt x="603923" y="524433"/>
                </a:lnTo>
                <a:lnTo>
                  <a:pt x="595757" y="525703"/>
                </a:lnTo>
                <a:lnTo>
                  <a:pt x="587883" y="525703"/>
                </a:lnTo>
                <a:lnTo>
                  <a:pt x="587883" y="533323"/>
                </a:lnTo>
                <a:lnTo>
                  <a:pt x="586219" y="540943"/>
                </a:lnTo>
                <a:lnTo>
                  <a:pt x="581723" y="548563"/>
                </a:lnTo>
                <a:lnTo>
                  <a:pt x="575056" y="552373"/>
                </a:lnTo>
                <a:lnTo>
                  <a:pt x="566889" y="554913"/>
                </a:lnTo>
                <a:lnTo>
                  <a:pt x="558711" y="552373"/>
                </a:lnTo>
                <a:lnTo>
                  <a:pt x="552030" y="548563"/>
                </a:lnTo>
                <a:lnTo>
                  <a:pt x="547535" y="540943"/>
                </a:lnTo>
                <a:lnTo>
                  <a:pt x="545884" y="533323"/>
                </a:lnTo>
                <a:lnTo>
                  <a:pt x="545884" y="525703"/>
                </a:lnTo>
                <a:lnTo>
                  <a:pt x="538010" y="525703"/>
                </a:lnTo>
                <a:lnTo>
                  <a:pt x="529831" y="524433"/>
                </a:lnTo>
                <a:lnTo>
                  <a:pt x="523163" y="519353"/>
                </a:lnTo>
                <a:lnTo>
                  <a:pt x="518655" y="513003"/>
                </a:lnTo>
                <a:lnTo>
                  <a:pt x="517017" y="504113"/>
                </a:lnTo>
                <a:lnTo>
                  <a:pt x="518655" y="496493"/>
                </a:lnTo>
                <a:lnTo>
                  <a:pt x="523163" y="490143"/>
                </a:lnTo>
                <a:lnTo>
                  <a:pt x="529831" y="485063"/>
                </a:lnTo>
                <a:lnTo>
                  <a:pt x="538010" y="483793"/>
                </a:lnTo>
                <a:lnTo>
                  <a:pt x="545884" y="483793"/>
                </a:lnTo>
                <a:lnTo>
                  <a:pt x="545884" y="476173"/>
                </a:lnTo>
                <a:lnTo>
                  <a:pt x="547535" y="467283"/>
                </a:lnTo>
                <a:lnTo>
                  <a:pt x="552030" y="460933"/>
                </a:lnTo>
                <a:lnTo>
                  <a:pt x="558711" y="455853"/>
                </a:lnTo>
                <a:lnTo>
                  <a:pt x="566889" y="454583"/>
                </a:lnTo>
                <a:lnTo>
                  <a:pt x="575056" y="455853"/>
                </a:lnTo>
                <a:lnTo>
                  <a:pt x="581723" y="460933"/>
                </a:lnTo>
                <a:lnTo>
                  <a:pt x="586219" y="467283"/>
                </a:lnTo>
                <a:lnTo>
                  <a:pt x="587883" y="476173"/>
                </a:lnTo>
                <a:lnTo>
                  <a:pt x="587883" y="483793"/>
                </a:lnTo>
                <a:lnTo>
                  <a:pt x="595757" y="483793"/>
                </a:lnTo>
                <a:lnTo>
                  <a:pt x="603923" y="485063"/>
                </a:lnTo>
                <a:lnTo>
                  <a:pt x="610590" y="490143"/>
                </a:lnTo>
                <a:lnTo>
                  <a:pt x="615099" y="496493"/>
                </a:lnTo>
                <a:lnTo>
                  <a:pt x="616750" y="504113"/>
                </a:lnTo>
                <a:lnTo>
                  <a:pt x="616750" y="441883"/>
                </a:lnTo>
                <a:lnTo>
                  <a:pt x="440918" y="441883"/>
                </a:lnTo>
                <a:lnTo>
                  <a:pt x="440918" y="567613"/>
                </a:lnTo>
                <a:lnTo>
                  <a:pt x="692861" y="567613"/>
                </a:lnTo>
                <a:lnTo>
                  <a:pt x="692861" y="554913"/>
                </a:lnTo>
                <a:lnTo>
                  <a:pt x="692861" y="454583"/>
                </a:lnTo>
                <a:lnTo>
                  <a:pt x="692861" y="441883"/>
                </a:lnTo>
                <a:close/>
              </a:path>
              <a:path w="1176020" h="944879">
                <a:moveTo>
                  <a:pt x="692861" y="392353"/>
                </a:moveTo>
                <a:lnTo>
                  <a:pt x="683247" y="352983"/>
                </a:lnTo>
                <a:lnTo>
                  <a:pt x="640372" y="294563"/>
                </a:lnTo>
                <a:lnTo>
                  <a:pt x="493395" y="294563"/>
                </a:lnTo>
                <a:lnTo>
                  <a:pt x="457708" y="341553"/>
                </a:lnTo>
                <a:lnTo>
                  <a:pt x="441998" y="379653"/>
                </a:lnTo>
                <a:lnTo>
                  <a:pt x="440905" y="392353"/>
                </a:lnTo>
                <a:lnTo>
                  <a:pt x="440905" y="399973"/>
                </a:lnTo>
                <a:lnTo>
                  <a:pt x="692861" y="399973"/>
                </a:lnTo>
                <a:lnTo>
                  <a:pt x="692861" y="392353"/>
                </a:lnTo>
                <a:close/>
              </a:path>
              <a:path w="1176020" h="944879">
                <a:moveTo>
                  <a:pt x="961186" y="504113"/>
                </a:moveTo>
                <a:lnTo>
                  <a:pt x="844448" y="504113"/>
                </a:lnTo>
                <a:lnTo>
                  <a:pt x="855700" y="561263"/>
                </a:lnTo>
                <a:lnTo>
                  <a:pt x="863854" y="567613"/>
                </a:lnTo>
                <a:lnTo>
                  <a:pt x="948588" y="567613"/>
                </a:lnTo>
                <a:lnTo>
                  <a:pt x="961186" y="504113"/>
                </a:lnTo>
                <a:close/>
              </a:path>
              <a:path w="1176020" h="944879">
                <a:moveTo>
                  <a:pt x="1175753" y="126923"/>
                </a:moveTo>
                <a:lnTo>
                  <a:pt x="1091768" y="126923"/>
                </a:lnTo>
                <a:lnTo>
                  <a:pt x="1091768" y="420293"/>
                </a:lnTo>
                <a:lnTo>
                  <a:pt x="1090117" y="429183"/>
                </a:lnTo>
                <a:lnTo>
                  <a:pt x="1085608" y="435533"/>
                </a:lnTo>
                <a:lnTo>
                  <a:pt x="1078941" y="439343"/>
                </a:lnTo>
                <a:lnTo>
                  <a:pt x="1070775" y="441883"/>
                </a:lnTo>
                <a:lnTo>
                  <a:pt x="1058481" y="441883"/>
                </a:lnTo>
                <a:lnTo>
                  <a:pt x="1006132" y="493953"/>
                </a:lnTo>
                <a:lnTo>
                  <a:pt x="986790" y="590473"/>
                </a:lnTo>
                <a:lnTo>
                  <a:pt x="986790" y="614603"/>
                </a:lnTo>
                <a:lnTo>
                  <a:pt x="995349" y="622223"/>
                </a:lnTo>
                <a:lnTo>
                  <a:pt x="1001991" y="629843"/>
                </a:lnTo>
                <a:lnTo>
                  <a:pt x="1006271" y="640003"/>
                </a:lnTo>
                <a:lnTo>
                  <a:pt x="1007795" y="651433"/>
                </a:lnTo>
                <a:lnTo>
                  <a:pt x="1004481" y="667943"/>
                </a:lnTo>
                <a:lnTo>
                  <a:pt x="995476" y="680643"/>
                </a:lnTo>
                <a:lnTo>
                  <a:pt x="982116" y="690803"/>
                </a:lnTo>
                <a:lnTo>
                  <a:pt x="965796" y="693343"/>
                </a:lnTo>
                <a:lnTo>
                  <a:pt x="954608" y="692073"/>
                </a:lnTo>
                <a:lnTo>
                  <a:pt x="944549" y="688263"/>
                </a:lnTo>
                <a:lnTo>
                  <a:pt x="936040" y="680643"/>
                </a:lnTo>
                <a:lnTo>
                  <a:pt x="929487" y="673023"/>
                </a:lnTo>
                <a:lnTo>
                  <a:pt x="876134" y="673023"/>
                </a:lnTo>
                <a:lnTo>
                  <a:pt x="869569" y="680643"/>
                </a:lnTo>
                <a:lnTo>
                  <a:pt x="861060" y="688263"/>
                </a:lnTo>
                <a:lnTo>
                  <a:pt x="851014" y="692073"/>
                </a:lnTo>
                <a:lnTo>
                  <a:pt x="839825" y="693343"/>
                </a:lnTo>
                <a:lnTo>
                  <a:pt x="823493" y="690803"/>
                </a:lnTo>
                <a:lnTo>
                  <a:pt x="810145" y="680643"/>
                </a:lnTo>
                <a:lnTo>
                  <a:pt x="801141" y="667943"/>
                </a:lnTo>
                <a:lnTo>
                  <a:pt x="797839" y="651433"/>
                </a:lnTo>
                <a:lnTo>
                  <a:pt x="801141" y="634923"/>
                </a:lnTo>
                <a:lnTo>
                  <a:pt x="810145" y="622223"/>
                </a:lnTo>
                <a:lnTo>
                  <a:pt x="823493" y="613333"/>
                </a:lnTo>
                <a:lnTo>
                  <a:pt x="839825" y="609523"/>
                </a:lnTo>
                <a:lnTo>
                  <a:pt x="851014" y="610793"/>
                </a:lnTo>
                <a:lnTo>
                  <a:pt x="861060" y="615873"/>
                </a:lnTo>
                <a:lnTo>
                  <a:pt x="869569" y="622223"/>
                </a:lnTo>
                <a:lnTo>
                  <a:pt x="876134" y="631113"/>
                </a:lnTo>
                <a:lnTo>
                  <a:pt x="929487" y="631113"/>
                </a:lnTo>
                <a:lnTo>
                  <a:pt x="933170" y="624763"/>
                </a:lnTo>
                <a:lnTo>
                  <a:pt x="938453" y="618413"/>
                </a:lnTo>
                <a:lnTo>
                  <a:pt x="944803" y="614603"/>
                </a:lnTo>
                <a:lnTo>
                  <a:pt x="944803" y="609523"/>
                </a:lnTo>
                <a:lnTo>
                  <a:pt x="873239" y="609523"/>
                </a:lnTo>
                <a:lnTo>
                  <a:pt x="852208" y="605713"/>
                </a:lnTo>
                <a:lnTo>
                  <a:pt x="834110" y="595553"/>
                </a:lnTo>
                <a:lnTo>
                  <a:pt x="820445" y="580313"/>
                </a:lnTo>
                <a:lnTo>
                  <a:pt x="812685" y="559993"/>
                </a:lnTo>
                <a:lnTo>
                  <a:pt x="797013" y="481253"/>
                </a:lnTo>
                <a:lnTo>
                  <a:pt x="798601" y="474903"/>
                </a:lnTo>
                <a:lnTo>
                  <a:pt x="806577" y="464743"/>
                </a:lnTo>
                <a:lnTo>
                  <a:pt x="812546" y="462203"/>
                </a:lnTo>
                <a:lnTo>
                  <a:pt x="978103" y="462203"/>
                </a:lnTo>
                <a:lnTo>
                  <a:pt x="1019873" y="420293"/>
                </a:lnTo>
                <a:lnTo>
                  <a:pt x="1038872" y="401243"/>
                </a:lnTo>
                <a:lnTo>
                  <a:pt x="1044219" y="399973"/>
                </a:lnTo>
                <a:lnTo>
                  <a:pt x="1070775" y="399973"/>
                </a:lnTo>
                <a:lnTo>
                  <a:pt x="1078941" y="401243"/>
                </a:lnTo>
                <a:lnTo>
                  <a:pt x="1085608" y="406323"/>
                </a:lnTo>
                <a:lnTo>
                  <a:pt x="1090117" y="412673"/>
                </a:lnTo>
                <a:lnTo>
                  <a:pt x="1091768" y="420293"/>
                </a:lnTo>
                <a:lnTo>
                  <a:pt x="1091768" y="126923"/>
                </a:lnTo>
                <a:lnTo>
                  <a:pt x="965796" y="126923"/>
                </a:lnTo>
                <a:lnTo>
                  <a:pt x="965796" y="358063"/>
                </a:lnTo>
                <a:lnTo>
                  <a:pt x="964260" y="365683"/>
                </a:lnTo>
                <a:lnTo>
                  <a:pt x="959650" y="372033"/>
                </a:lnTo>
                <a:lnTo>
                  <a:pt x="913561" y="419023"/>
                </a:lnTo>
                <a:lnTo>
                  <a:pt x="908189" y="420293"/>
                </a:lnTo>
                <a:lnTo>
                  <a:pt x="897432" y="420293"/>
                </a:lnTo>
                <a:lnTo>
                  <a:pt x="892060" y="419023"/>
                </a:lnTo>
                <a:lnTo>
                  <a:pt x="845972" y="372033"/>
                </a:lnTo>
                <a:lnTo>
                  <a:pt x="841362" y="365683"/>
                </a:lnTo>
                <a:lnTo>
                  <a:pt x="839825" y="358063"/>
                </a:lnTo>
                <a:lnTo>
                  <a:pt x="841362" y="349173"/>
                </a:lnTo>
                <a:lnTo>
                  <a:pt x="845972" y="342823"/>
                </a:lnTo>
                <a:lnTo>
                  <a:pt x="852919" y="337743"/>
                </a:lnTo>
                <a:lnTo>
                  <a:pt x="860818" y="336473"/>
                </a:lnTo>
                <a:lnTo>
                  <a:pt x="868718" y="337743"/>
                </a:lnTo>
                <a:lnTo>
                  <a:pt x="875665" y="342823"/>
                </a:lnTo>
                <a:lnTo>
                  <a:pt x="881811" y="349173"/>
                </a:lnTo>
                <a:lnTo>
                  <a:pt x="881811" y="336473"/>
                </a:lnTo>
                <a:lnTo>
                  <a:pt x="881811" y="316153"/>
                </a:lnTo>
                <a:lnTo>
                  <a:pt x="883462" y="307263"/>
                </a:lnTo>
                <a:lnTo>
                  <a:pt x="887958" y="300913"/>
                </a:lnTo>
                <a:lnTo>
                  <a:pt x="894638" y="295833"/>
                </a:lnTo>
                <a:lnTo>
                  <a:pt x="902817" y="294563"/>
                </a:lnTo>
                <a:lnTo>
                  <a:pt x="910983" y="295833"/>
                </a:lnTo>
                <a:lnTo>
                  <a:pt x="917651" y="300913"/>
                </a:lnTo>
                <a:lnTo>
                  <a:pt x="922159" y="307263"/>
                </a:lnTo>
                <a:lnTo>
                  <a:pt x="923810" y="316153"/>
                </a:lnTo>
                <a:lnTo>
                  <a:pt x="923810" y="349173"/>
                </a:lnTo>
                <a:lnTo>
                  <a:pt x="929957" y="342823"/>
                </a:lnTo>
                <a:lnTo>
                  <a:pt x="936904" y="337743"/>
                </a:lnTo>
                <a:lnTo>
                  <a:pt x="944791" y="336473"/>
                </a:lnTo>
                <a:lnTo>
                  <a:pt x="952690" y="337743"/>
                </a:lnTo>
                <a:lnTo>
                  <a:pt x="959650" y="342823"/>
                </a:lnTo>
                <a:lnTo>
                  <a:pt x="964260" y="349173"/>
                </a:lnTo>
                <a:lnTo>
                  <a:pt x="965796" y="358063"/>
                </a:lnTo>
                <a:lnTo>
                  <a:pt x="965796" y="126923"/>
                </a:lnTo>
                <a:lnTo>
                  <a:pt x="734847" y="126923"/>
                </a:lnTo>
                <a:lnTo>
                  <a:pt x="734847" y="392353"/>
                </a:lnTo>
                <a:lnTo>
                  <a:pt x="734847" y="619683"/>
                </a:lnTo>
                <a:lnTo>
                  <a:pt x="729056" y="648893"/>
                </a:lnTo>
                <a:lnTo>
                  <a:pt x="713714" y="671156"/>
                </a:lnTo>
                <a:lnTo>
                  <a:pt x="713714" y="737793"/>
                </a:lnTo>
                <a:lnTo>
                  <a:pt x="711314" y="745413"/>
                </a:lnTo>
                <a:lnTo>
                  <a:pt x="705967" y="751763"/>
                </a:lnTo>
                <a:lnTo>
                  <a:pt x="664464" y="784783"/>
                </a:lnTo>
                <a:lnTo>
                  <a:pt x="667613" y="793673"/>
                </a:lnTo>
                <a:lnTo>
                  <a:pt x="669925" y="801293"/>
                </a:lnTo>
                <a:lnTo>
                  <a:pt x="671360" y="810183"/>
                </a:lnTo>
                <a:lnTo>
                  <a:pt x="671779" y="817803"/>
                </a:lnTo>
                <a:lnTo>
                  <a:pt x="671855" y="819073"/>
                </a:lnTo>
                <a:lnTo>
                  <a:pt x="665238" y="852093"/>
                </a:lnTo>
                <a:lnTo>
                  <a:pt x="647230" y="878763"/>
                </a:lnTo>
                <a:lnTo>
                  <a:pt x="620534" y="896543"/>
                </a:lnTo>
                <a:lnTo>
                  <a:pt x="587883" y="902893"/>
                </a:lnTo>
                <a:lnTo>
                  <a:pt x="555218" y="896543"/>
                </a:lnTo>
                <a:lnTo>
                  <a:pt x="528510" y="878763"/>
                </a:lnTo>
                <a:lnTo>
                  <a:pt x="510501" y="852093"/>
                </a:lnTo>
                <a:lnTo>
                  <a:pt x="503897" y="819073"/>
                </a:lnTo>
                <a:lnTo>
                  <a:pt x="510501" y="787323"/>
                </a:lnTo>
                <a:lnTo>
                  <a:pt x="528510" y="760653"/>
                </a:lnTo>
                <a:lnTo>
                  <a:pt x="555218" y="741603"/>
                </a:lnTo>
                <a:lnTo>
                  <a:pt x="587883" y="735253"/>
                </a:lnTo>
                <a:lnTo>
                  <a:pt x="601726" y="736523"/>
                </a:lnTo>
                <a:lnTo>
                  <a:pt x="614857" y="740333"/>
                </a:lnTo>
                <a:lnTo>
                  <a:pt x="627087" y="745413"/>
                </a:lnTo>
                <a:lnTo>
                  <a:pt x="638225" y="751763"/>
                </a:lnTo>
                <a:lnTo>
                  <a:pt x="658977" y="735253"/>
                </a:lnTo>
                <a:lnTo>
                  <a:pt x="679742" y="718743"/>
                </a:lnTo>
                <a:lnTo>
                  <a:pt x="687146" y="714933"/>
                </a:lnTo>
                <a:lnTo>
                  <a:pt x="695172" y="714933"/>
                </a:lnTo>
                <a:lnTo>
                  <a:pt x="702856" y="717473"/>
                </a:lnTo>
                <a:lnTo>
                  <a:pt x="709256" y="722553"/>
                </a:lnTo>
                <a:lnTo>
                  <a:pt x="713066" y="730173"/>
                </a:lnTo>
                <a:lnTo>
                  <a:pt x="713498" y="735253"/>
                </a:lnTo>
                <a:lnTo>
                  <a:pt x="713613" y="736523"/>
                </a:lnTo>
                <a:lnTo>
                  <a:pt x="713714" y="737793"/>
                </a:lnTo>
                <a:lnTo>
                  <a:pt x="713714" y="671156"/>
                </a:lnTo>
                <a:lnTo>
                  <a:pt x="713295" y="671753"/>
                </a:lnTo>
                <a:lnTo>
                  <a:pt x="689927" y="688263"/>
                </a:lnTo>
                <a:lnTo>
                  <a:pt x="661365" y="693343"/>
                </a:lnTo>
                <a:lnTo>
                  <a:pt x="472401" y="693343"/>
                </a:lnTo>
                <a:lnTo>
                  <a:pt x="443826" y="688263"/>
                </a:lnTo>
                <a:lnTo>
                  <a:pt x="420458" y="671753"/>
                </a:lnTo>
                <a:lnTo>
                  <a:pt x="404698" y="648893"/>
                </a:lnTo>
                <a:lnTo>
                  <a:pt x="398919" y="619683"/>
                </a:lnTo>
                <a:lnTo>
                  <a:pt x="398919" y="567613"/>
                </a:lnTo>
                <a:lnTo>
                  <a:pt x="398919" y="398703"/>
                </a:lnTo>
                <a:lnTo>
                  <a:pt x="398919" y="392353"/>
                </a:lnTo>
                <a:lnTo>
                  <a:pt x="400570" y="372033"/>
                </a:lnTo>
                <a:lnTo>
                  <a:pt x="405422" y="352983"/>
                </a:lnTo>
                <a:lnTo>
                  <a:pt x="413321" y="333933"/>
                </a:lnTo>
                <a:lnTo>
                  <a:pt x="424116" y="317423"/>
                </a:lnTo>
                <a:lnTo>
                  <a:pt x="440905" y="294563"/>
                </a:lnTo>
                <a:lnTo>
                  <a:pt x="432727" y="293293"/>
                </a:lnTo>
                <a:lnTo>
                  <a:pt x="426059" y="288213"/>
                </a:lnTo>
                <a:lnTo>
                  <a:pt x="421551" y="281863"/>
                </a:lnTo>
                <a:lnTo>
                  <a:pt x="419912" y="272973"/>
                </a:lnTo>
                <a:lnTo>
                  <a:pt x="419912" y="189153"/>
                </a:lnTo>
                <a:lnTo>
                  <a:pt x="421551" y="181533"/>
                </a:lnTo>
                <a:lnTo>
                  <a:pt x="426059" y="175183"/>
                </a:lnTo>
                <a:lnTo>
                  <a:pt x="432727" y="170103"/>
                </a:lnTo>
                <a:lnTo>
                  <a:pt x="440905" y="168833"/>
                </a:lnTo>
                <a:lnTo>
                  <a:pt x="692861" y="168833"/>
                </a:lnTo>
                <a:lnTo>
                  <a:pt x="701027" y="170103"/>
                </a:lnTo>
                <a:lnTo>
                  <a:pt x="707694" y="175183"/>
                </a:lnTo>
                <a:lnTo>
                  <a:pt x="712203" y="181533"/>
                </a:lnTo>
                <a:lnTo>
                  <a:pt x="713854" y="189153"/>
                </a:lnTo>
                <a:lnTo>
                  <a:pt x="713854" y="272973"/>
                </a:lnTo>
                <a:lnTo>
                  <a:pt x="712203" y="281863"/>
                </a:lnTo>
                <a:lnTo>
                  <a:pt x="707694" y="288213"/>
                </a:lnTo>
                <a:lnTo>
                  <a:pt x="701027" y="293293"/>
                </a:lnTo>
                <a:lnTo>
                  <a:pt x="692861" y="294563"/>
                </a:lnTo>
                <a:lnTo>
                  <a:pt x="709650" y="317423"/>
                </a:lnTo>
                <a:lnTo>
                  <a:pt x="720432" y="333933"/>
                </a:lnTo>
                <a:lnTo>
                  <a:pt x="728332" y="352983"/>
                </a:lnTo>
                <a:lnTo>
                  <a:pt x="733183" y="372033"/>
                </a:lnTo>
                <a:lnTo>
                  <a:pt x="734847" y="392353"/>
                </a:lnTo>
                <a:lnTo>
                  <a:pt x="734847" y="126923"/>
                </a:lnTo>
                <a:lnTo>
                  <a:pt x="272948" y="126923"/>
                </a:lnTo>
                <a:lnTo>
                  <a:pt x="272948" y="412673"/>
                </a:lnTo>
                <a:lnTo>
                  <a:pt x="272948" y="553643"/>
                </a:lnTo>
                <a:lnTo>
                  <a:pt x="268871" y="561263"/>
                </a:lnTo>
                <a:lnTo>
                  <a:pt x="259080" y="566343"/>
                </a:lnTo>
                <a:lnTo>
                  <a:pt x="255511" y="567613"/>
                </a:lnTo>
                <a:lnTo>
                  <a:pt x="248208" y="567613"/>
                </a:lnTo>
                <a:lnTo>
                  <a:pt x="244462" y="566343"/>
                </a:lnTo>
                <a:lnTo>
                  <a:pt x="129844" y="497763"/>
                </a:lnTo>
                <a:lnTo>
                  <a:pt x="125971" y="491413"/>
                </a:lnTo>
                <a:lnTo>
                  <a:pt x="125971" y="476173"/>
                </a:lnTo>
                <a:lnTo>
                  <a:pt x="129844" y="469823"/>
                </a:lnTo>
                <a:lnTo>
                  <a:pt x="247637" y="398703"/>
                </a:lnTo>
                <a:lnTo>
                  <a:pt x="255714" y="398703"/>
                </a:lnTo>
                <a:lnTo>
                  <a:pt x="268871" y="406323"/>
                </a:lnTo>
                <a:lnTo>
                  <a:pt x="272948" y="412673"/>
                </a:lnTo>
                <a:lnTo>
                  <a:pt x="272948" y="126923"/>
                </a:lnTo>
                <a:lnTo>
                  <a:pt x="0" y="126923"/>
                </a:lnTo>
                <a:lnTo>
                  <a:pt x="0" y="902893"/>
                </a:lnTo>
                <a:lnTo>
                  <a:pt x="3302" y="919403"/>
                </a:lnTo>
                <a:lnTo>
                  <a:pt x="12306" y="933373"/>
                </a:lnTo>
                <a:lnTo>
                  <a:pt x="25654" y="942263"/>
                </a:lnTo>
                <a:lnTo>
                  <a:pt x="41998" y="944803"/>
                </a:lnTo>
                <a:lnTo>
                  <a:pt x="1133767" y="944803"/>
                </a:lnTo>
                <a:lnTo>
                  <a:pt x="1150086" y="942263"/>
                </a:lnTo>
                <a:lnTo>
                  <a:pt x="1163434" y="933373"/>
                </a:lnTo>
                <a:lnTo>
                  <a:pt x="1172438" y="919403"/>
                </a:lnTo>
                <a:lnTo>
                  <a:pt x="1175753" y="902893"/>
                </a:lnTo>
                <a:lnTo>
                  <a:pt x="1175753" y="714933"/>
                </a:lnTo>
                <a:lnTo>
                  <a:pt x="1175753" y="693343"/>
                </a:lnTo>
                <a:lnTo>
                  <a:pt x="1175753" y="399973"/>
                </a:lnTo>
                <a:lnTo>
                  <a:pt x="1175753" y="336473"/>
                </a:lnTo>
                <a:lnTo>
                  <a:pt x="1175753" y="294563"/>
                </a:lnTo>
                <a:lnTo>
                  <a:pt x="1175753" y="168833"/>
                </a:lnTo>
                <a:lnTo>
                  <a:pt x="1175753" y="126923"/>
                </a:lnTo>
                <a:close/>
              </a:path>
              <a:path w="1176020" h="944879">
                <a:moveTo>
                  <a:pt x="1175753" y="41986"/>
                </a:moveTo>
                <a:lnTo>
                  <a:pt x="1150086" y="3314"/>
                </a:lnTo>
                <a:lnTo>
                  <a:pt x="1135735" y="406"/>
                </a:lnTo>
                <a:lnTo>
                  <a:pt x="1135735" y="41986"/>
                </a:lnTo>
                <a:lnTo>
                  <a:pt x="1134287" y="49149"/>
                </a:lnTo>
                <a:lnTo>
                  <a:pt x="1130350" y="54991"/>
                </a:lnTo>
                <a:lnTo>
                  <a:pt x="1124508" y="58928"/>
                </a:lnTo>
                <a:lnTo>
                  <a:pt x="1117358" y="60363"/>
                </a:lnTo>
                <a:lnTo>
                  <a:pt x="1110195" y="58928"/>
                </a:lnTo>
                <a:lnTo>
                  <a:pt x="1104366" y="54991"/>
                </a:lnTo>
                <a:lnTo>
                  <a:pt x="1100429" y="49149"/>
                </a:lnTo>
                <a:lnTo>
                  <a:pt x="1098994" y="41986"/>
                </a:lnTo>
                <a:lnTo>
                  <a:pt x="1100429" y="34836"/>
                </a:lnTo>
                <a:lnTo>
                  <a:pt x="1104366" y="28994"/>
                </a:lnTo>
                <a:lnTo>
                  <a:pt x="1110195" y="25057"/>
                </a:lnTo>
                <a:lnTo>
                  <a:pt x="1117358" y="23609"/>
                </a:lnTo>
                <a:lnTo>
                  <a:pt x="1124508" y="25057"/>
                </a:lnTo>
                <a:lnTo>
                  <a:pt x="1130350" y="28994"/>
                </a:lnTo>
                <a:lnTo>
                  <a:pt x="1134287" y="34836"/>
                </a:lnTo>
                <a:lnTo>
                  <a:pt x="1135735" y="41986"/>
                </a:lnTo>
                <a:lnTo>
                  <a:pt x="1135735" y="406"/>
                </a:lnTo>
                <a:lnTo>
                  <a:pt x="1133767" y="0"/>
                </a:lnTo>
                <a:lnTo>
                  <a:pt x="1059624" y="0"/>
                </a:lnTo>
                <a:lnTo>
                  <a:pt x="1059624" y="41986"/>
                </a:lnTo>
                <a:lnTo>
                  <a:pt x="1058176" y="49149"/>
                </a:lnTo>
                <a:lnTo>
                  <a:pt x="1054239" y="54991"/>
                </a:lnTo>
                <a:lnTo>
                  <a:pt x="1048397" y="58928"/>
                </a:lnTo>
                <a:lnTo>
                  <a:pt x="1041247" y="60363"/>
                </a:lnTo>
                <a:lnTo>
                  <a:pt x="1034097" y="58928"/>
                </a:lnTo>
                <a:lnTo>
                  <a:pt x="1028255" y="54991"/>
                </a:lnTo>
                <a:lnTo>
                  <a:pt x="1024318" y="49149"/>
                </a:lnTo>
                <a:lnTo>
                  <a:pt x="1022883" y="41986"/>
                </a:lnTo>
                <a:lnTo>
                  <a:pt x="1024318" y="34836"/>
                </a:lnTo>
                <a:lnTo>
                  <a:pt x="1028255" y="28994"/>
                </a:lnTo>
                <a:lnTo>
                  <a:pt x="1034097" y="25057"/>
                </a:lnTo>
                <a:lnTo>
                  <a:pt x="1041247" y="23609"/>
                </a:lnTo>
                <a:lnTo>
                  <a:pt x="1048397" y="25057"/>
                </a:lnTo>
                <a:lnTo>
                  <a:pt x="1054239" y="28994"/>
                </a:lnTo>
                <a:lnTo>
                  <a:pt x="1058176" y="34836"/>
                </a:lnTo>
                <a:lnTo>
                  <a:pt x="1059624" y="41986"/>
                </a:lnTo>
                <a:lnTo>
                  <a:pt x="1059624" y="0"/>
                </a:lnTo>
                <a:lnTo>
                  <a:pt x="983513" y="0"/>
                </a:lnTo>
                <a:lnTo>
                  <a:pt x="983513" y="41986"/>
                </a:lnTo>
                <a:lnTo>
                  <a:pt x="982065" y="49149"/>
                </a:lnTo>
                <a:lnTo>
                  <a:pt x="978128" y="54991"/>
                </a:lnTo>
                <a:lnTo>
                  <a:pt x="972286" y="58928"/>
                </a:lnTo>
                <a:lnTo>
                  <a:pt x="965149" y="60363"/>
                </a:lnTo>
                <a:lnTo>
                  <a:pt x="957986" y="58928"/>
                </a:lnTo>
                <a:lnTo>
                  <a:pt x="952144" y="54991"/>
                </a:lnTo>
                <a:lnTo>
                  <a:pt x="948207" y="49149"/>
                </a:lnTo>
                <a:lnTo>
                  <a:pt x="946772" y="41986"/>
                </a:lnTo>
                <a:lnTo>
                  <a:pt x="948207" y="34836"/>
                </a:lnTo>
                <a:lnTo>
                  <a:pt x="952144" y="28994"/>
                </a:lnTo>
                <a:lnTo>
                  <a:pt x="957986" y="25057"/>
                </a:lnTo>
                <a:lnTo>
                  <a:pt x="965149" y="23609"/>
                </a:lnTo>
                <a:lnTo>
                  <a:pt x="972299" y="25057"/>
                </a:lnTo>
                <a:lnTo>
                  <a:pt x="978128" y="28994"/>
                </a:lnTo>
                <a:lnTo>
                  <a:pt x="982065" y="34836"/>
                </a:lnTo>
                <a:lnTo>
                  <a:pt x="983513" y="41986"/>
                </a:lnTo>
                <a:lnTo>
                  <a:pt x="983513" y="0"/>
                </a:lnTo>
                <a:lnTo>
                  <a:pt x="41998" y="0"/>
                </a:lnTo>
                <a:lnTo>
                  <a:pt x="25654" y="3314"/>
                </a:lnTo>
                <a:lnTo>
                  <a:pt x="12306" y="12319"/>
                </a:lnTo>
                <a:lnTo>
                  <a:pt x="3302" y="25666"/>
                </a:lnTo>
                <a:lnTo>
                  <a:pt x="0" y="41986"/>
                </a:lnTo>
                <a:lnTo>
                  <a:pt x="0" y="83972"/>
                </a:lnTo>
                <a:lnTo>
                  <a:pt x="1175753" y="83972"/>
                </a:lnTo>
                <a:lnTo>
                  <a:pt x="1175753" y="60363"/>
                </a:lnTo>
                <a:lnTo>
                  <a:pt x="1175753" y="41986"/>
                </a:lnTo>
                <a:close/>
              </a:path>
            </a:pathLst>
          </a:custGeom>
          <a:solidFill>
            <a:srgbClr val="2B57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922856" y="4221458"/>
            <a:ext cx="944880" cy="944880"/>
            <a:chOff x="922856" y="4221458"/>
            <a:chExt cx="944880" cy="944880"/>
          </a:xfrm>
        </p:grpSpPr>
        <p:sp>
          <p:nvSpPr>
            <p:cNvPr id="12" name="object 12"/>
            <p:cNvSpPr/>
            <p:nvPr/>
          </p:nvSpPr>
          <p:spPr>
            <a:xfrm>
              <a:off x="922856" y="4221458"/>
              <a:ext cx="929640" cy="819150"/>
            </a:xfrm>
            <a:custGeom>
              <a:avLst/>
              <a:gdLst/>
              <a:ahLst/>
              <a:cxnLst/>
              <a:rect l="l" t="t" r="r" b="b"/>
              <a:pathLst>
                <a:path w="929639" h="819150">
                  <a:moveTo>
                    <a:pt x="253837" y="240271"/>
                  </a:moveTo>
                  <a:lnTo>
                    <a:pt x="212991" y="240271"/>
                  </a:lnTo>
                  <a:lnTo>
                    <a:pt x="346430" y="401739"/>
                  </a:lnTo>
                  <a:lnTo>
                    <a:pt x="346430" y="551141"/>
                  </a:lnTo>
                  <a:lnTo>
                    <a:pt x="598385" y="551141"/>
                  </a:lnTo>
                  <a:lnTo>
                    <a:pt x="598385" y="519645"/>
                  </a:lnTo>
                  <a:lnTo>
                    <a:pt x="456666" y="519645"/>
                  </a:lnTo>
                  <a:lnTo>
                    <a:pt x="456666" y="488162"/>
                  </a:lnTo>
                  <a:lnTo>
                    <a:pt x="425170" y="488162"/>
                  </a:lnTo>
                  <a:lnTo>
                    <a:pt x="425170" y="456666"/>
                  </a:lnTo>
                  <a:lnTo>
                    <a:pt x="456666" y="456666"/>
                  </a:lnTo>
                  <a:lnTo>
                    <a:pt x="456666" y="425170"/>
                  </a:lnTo>
                  <a:lnTo>
                    <a:pt x="598385" y="425170"/>
                  </a:lnTo>
                  <a:lnTo>
                    <a:pt x="598385" y="401739"/>
                  </a:lnTo>
                  <a:lnTo>
                    <a:pt x="605049" y="393674"/>
                  </a:lnTo>
                  <a:lnTo>
                    <a:pt x="380606" y="393674"/>
                  </a:lnTo>
                  <a:lnTo>
                    <a:pt x="253837" y="240271"/>
                  </a:lnTo>
                  <a:close/>
                </a:path>
                <a:path w="929639" h="819150">
                  <a:moveTo>
                    <a:pt x="598385" y="425170"/>
                  </a:moveTo>
                  <a:lnTo>
                    <a:pt x="488149" y="425170"/>
                  </a:lnTo>
                  <a:lnTo>
                    <a:pt x="488149" y="456666"/>
                  </a:lnTo>
                  <a:lnTo>
                    <a:pt x="519645" y="456666"/>
                  </a:lnTo>
                  <a:lnTo>
                    <a:pt x="519645" y="488162"/>
                  </a:lnTo>
                  <a:lnTo>
                    <a:pt x="488149" y="488162"/>
                  </a:lnTo>
                  <a:lnTo>
                    <a:pt x="488149" y="519645"/>
                  </a:lnTo>
                  <a:lnTo>
                    <a:pt x="598385" y="519645"/>
                  </a:lnTo>
                  <a:lnTo>
                    <a:pt x="598385" y="425170"/>
                  </a:lnTo>
                  <a:close/>
                </a:path>
                <a:path w="929639" h="819150">
                  <a:moveTo>
                    <a:pt x="462701" y="239115"/>
                  </a:moveTo>
                  <a:lnTo>
                    <a:pt x="252882" y="239115"/>
                  </a:lnTo>
                  <a:lnTo>
                    <a:pt x="278005" y="242526"/>
                  </a:lnTo>
                  <a:lnTo>
                    <a:pt x="301067" y="248831"/>
                  </a:lnTo>
                  <a:lnTo>
                    <a:pt x="321646" y="257707"/>
                  </a:lnTo>
                  <a:lnTo>
                    <a:pt x="339318" y="268833"/>
                  </a:lnTo>
                  <a:lnTo>
                    <a:pt x="410870" y="393674"/>
                  </a:lnTo>
                  <a:lnTo>
                    <a:pt x="447128" y="393674"/>
                  </a:lnTo>
                  <a:lnTo>
                    <a:pt x="374256" y="266509"/>
                  </a:lnTo>
                  <a:lnTo>
                    <a:pt x="394358" y="254887"/>
                  </a:lnTo>
                  <a:lnTo>
                    <a:pt x="417785" y="246046"/>
                  </a:lnTo>
                  <a:lnTo>
                    <a:pt x="443602" y="240499"/>
                  </a:lnTo>
                  <a:lnTo>
                    <a:pt x="442777" y="240499"/>
                  </a:lnTo>
                  <a:lnTo>
                    <a:pt x="462701" y="239115"/>
                  </a:lnTo>
                  <a:close/>
                </a:path>
                <a:path w="929639" h="819150">
                  <a:moveTo>
                    <a:pt x="737870" y="238442"/>
                  </a:moveTo>
                  <a:lnTo>
                    <a:pt x="472389" y="238442"/>
                  </a:lnTo>
                  <a:lnTo>
                    <a:pt x="501943" y="240499"/>
                  </a:lnTo>
                  <a:lnTo>
                    <a:pt x="501172" y="240499"/>
                  </a:lnTo>
                  <a:lnTo>
                    <a:pt x="527011" y="246046"/>
                  </a:lnTo>
                  <a:lnTo>
                    <a:pt x="550448" y="254887"/>
                  </a:lnTo>
                  <a:lnTo>
                    <a:pt x="570547" y="266509"/>
                  </a:lnTo>
                  <a:lnTo>
                    <a:pt x="497662" y="393674"/>
                  </a:lnTo>
                  <a:lnTo>
                    <a:pt x="533958" y="393674"/>
                  </a:lnTo>
                  <a:lnTo>
                    <a:pt x="605503" y="268833"/>
                  </a:lnTo>
                  <a:lnTo>
                    <a:pt x="643727" y="248831"/>
                  </a:lnTo>
                  <a:lnTo>
                    <a:pt x="691853" y="239115"/>
                  </a:lnTo>
                  <a:lnTo>
                    <a:pt x="737722" y="239115"/>
                  </a:lnTo>
                  <a:lnTo>
                    <a:pt x="737870" y="238442"/>
                  </a:lnTo>
                  <a:close/>
                </a:path>
                <a:path w="929639" h="819150">
                  <a:moveTo>
                    <a:pt x="737722" y="239115"/>
                  </a:moveTo>
                  <a:lnTo>
                    <a:pt x="691936" y="239115"/>
                  </a:lnTo>
                  <a:lnTo>
                    <a:pt x="564210" y="393674"/>
                  </a:lnTo>
                  <a:lnTo>
                    <a:pt x="605049" y="393674"/>
                  </a:lnTo>
                  <a:lnTo>
                    <a:pt x="731812" y="240271"/>
                  </a:lnTo>
                  <a:lnTo>
                    <a:pt x="737468" y="240271"/>
                  </a:lnTo>
                  <a:lnTo>
                    <a:pt x="737722" y="239115"/>
                  </a:lnTo>
                  <a:close/>
                </a:path>
                <a:path w="929639" h="819150">
                  <a:moveTo>
                    <a:pt x="472401" y="0"/>
                  </a:moveTo>
                  <a:lnTo>
                    <a:pt x="418453" y="5444"/>
                  </a:lnTo>
                  <a:lnTo>
                    <a:pt x="368204" y="20605"/>
                  </a:lnTo>
                  <a:lnTo>
                    <a:pt x="322733" y="43723"/>
                  </a:lnTo>
                  <a:lnTo>
                    <a:pt x="283116" y="73036"/>
                  </a:lnTo>
                  <a:lnTo>
                    <a:pt x="250428" y="106784"/>
                  </a:lnTo>
                  <a:lnTo>
                    <a:pt x="225747" y="143208"/>
                  </a:lnTo>
                  <a:lnTo>
                    <a:pt x="210149" y="180548"/>
                  </a:lnTo>
                  <a:lnTo>
                    <a:pt x="204711" y="217042"/>
                  </a:lnTo>
                  <a:lnTo>
                    <a:pt x="204711" y="225170"/>
                  </a:lnTo>
                  <a:lnTo>
                    <a:pt x="205913" y="233121"/>
                  </a:lnTo>
                  <a:lnTo>
                    <a:pt x="207466" y="240271"/>
                  </a:lnTo>
                  <a:lnTo>
                    <a:pt x="207515" y="240499"/>
                  </a:lnTo>
                  <a:lnTo>
                    <a:pt x="207609" y="240931"/>
                  </a:lnTo>
                  <a:lnTo>
                    <a:pt x="209372" y="240652"/>
                  </a:lnTo>
                  <a:lnTo>
                    <a:pt x="211213" y="240499"/>
                  </a:lnTo>
                  <a:lnTo>
                    <a:pt x="212991" y="240271"/>
                  </a:lnTo>
                  <a:lnTo>
                    <a:pt x="253837" y="240271"/>
                  </a:lnTo>
                  <a:lnTo>
                    <a:pt x="252882" y="239115"/>
                  </a:lnTo>
                  <a:lnTo>
                    <a:pt x="462701" y="239115"/>
                  </a:lnTo>
                  <a:lnTo>
                    <a:pt x="472389" y="238442"/>
                  </a:lnTo>
                  <a:lnTo>
                    <a:pt x="737870" y="238442"/>
                  </a:lnTo>
                  <a:lnTo>
                    <a:pt x="739038" y="233121"/>
                  </a:lnTo>
                  <a:lnTo>
                    <a:pt x="740105" y="225170"/>
                  </a:lnTo>
                  <a:lnTo>
                    <a:pt x="740105" y="217042"/>
                  </a:lnTo>
                  <a:lnTo>
                    <a:pt x="719068" y="143208"/>
                  </a:lnTo>
                  <a:lnTo>
                    <a:pt x="694386" y="106784"/>
                  </a:lnTo>
                  <a:lnTo>
                    <a:pt x="661698" y="73036"/>
                  </a:lnTo>
                  <a:lnTo>
                    <a:pt x="622079" y="43723"/>
                  </a:lnTo>
                  <a:lnTo>
                    <a:pt x="576606" y="20605"/>
                  </a:lnTo>
                  <a:lnTo>
                    <a:pt x="526354" y="5444"/>
                  </a:lnTo>
                  <a:lnTo>
                    <a:pt x="472401" y="0"/>
                  </a:lnTo>
                  <a:close/>
                </a:path>
                <a:path w="929639" h="819150">
                  <a:moveTo>
                    <a:pt x="737468" y="240271"/>
                  </a:moveTo>
                  <a:lnTo>
                    <a:pt x="731812" y="240271"/>
                  </a:lnTo>
                  <a:lnTo>
                    <a:pt x="733628" y="240499"/>
                  </a:lnTo>
                  <a:lnTo>
                    <a:pt x="735507" y="240652"/>
                  </a:lnTo>
                  <a:lnTo>
                    <a:pt x="737323" y="240931"/>
                  </a:lnTo>
                  <a:lnTo>
                    <a:pt x="737418" y="240499"/>
                  </a:lnTo>
                  <a:lnTo>
                    <a:pt x="737468" y="240271"/>
                  </a:lnTo>
                  <a:close/>
                </a:path>
                <a:path w="929639" h="819150">
                  <a:moveTo>
                    <a:pt x="110223" y="598385"/>
                  </a:moveTo>
                  <a:lnTo>
                    <a:pt x="67320" y="607048"/>
                  </a:lnTo>
                  <a:lnTo>
                    <a:pt x="32284" y="630670"/>
                  </a:lnTo>
                  <a:lnTo>
                    <a:pt x="8662" y="665706"/>
                  </a:lnTo>
                  <a:lnTo>
                    <a:pt x="0" y="708609"/>
                  </a:lnTo>
                  <a:lnTo>
                    <a:pt x="8662" y="751518"/>
                  </a:lnTo>
                  <a:lnTo>
                    <a:pt x="32284" y="786558"/>
                  </a:lnTo>
                  <a:lnTo>
                    <a:pt x="67320" y="810182"/>
                  </a:lnTo>
                  <a:lnTo>
                    <a:pt x="110223" y="818845"/>
                  </a:lnTo>
                  <a:lnTo>
                    <a:pt x="153133" y="810182"/>
                  </a:lnTo>
                  <a:lnTo>
                    <a:pt x="188172" y="786558"/>
                  </a:lnTo>
                  <a:lnTo>
                    <a:pt x="198257" y="771601"/>
                  </a:lnTo>
                  <a:lnTo>
                    <a:pt x="78740" y="771601"/>
                  </a:lnTo>
                  <a:lnTo>
                    <a:pt x="78740" y="740105"/>
                  </a:lnTo>
                  <a:lnTo>
                    <a:pt x="122428" y="740105"/>
                  </a:lnTo>
                  <a:lnTo>
                    <a:pt x="125971" y="736561"/>
                  </a:lnTo>
                  <a:lnTo>
                    <a:pt x="125971" y="727900"/>
                  </a:lnTo>
                  <a:lnTo>
                    <a:pt x="122428" y="724357"/>
                  </a:lnTo>
                  <a:lnTo>
                    <a:pt x="102349" y="724357"/>
                  </a:lnTo>
                  <a:lnTo>
                    <a:pt x="87043" y="721259"/>
                  </a:lnTo>
                  <a:lnTo>
                    <a:pt x="74531" y="712817"/>
                  </a:lnTo>
                  <a:lnTo>
                    <a:pt x="66089" y="700305"/>
                  </a:lnTo>
                  <a:lnTo>
                    <a:pt x="62992" y="684999"/>
                  </a:lnTo>
                  <a:lnTo>
                    <a:pt x="66089" y="669686"/>
                  </a:lnTo>
                  <a:lnTo>
                    <a:pt x="74531" y="657171"/>
                  </a:lnTo>
                  <a:lnTo>
                    <a:pt x="87043" y="648727"/>
                  </a:lnTo>
                  <a:lnTo>
                    <a:pt x="102349" y="645629"/>
                  </a:lnTo>
                  <a:lnTo>
                    <a:pt x="198259" y="645629"/>
                  </a:lnTo>
                  <a:lnTo>
                    <a:pt x="188172" y="630670"/>
                  </a:lnTo>
                  <a:lnTo>
                    <a:pt x="153133" y="607048"/>
                  </a:lnTo>
                  <a:lnTo>
                    <a:pt x="110223" y="598385"/>
                  </a:lnTo>
                  <a:close/>
                </a:path>
                <a:path w="929639" h="819150">
                  <a:moveTo>
                    <a:pt x="198259" y="645629"/>
                  </a:moveTo>
                  <a:lnTo>
                    <a:pt x="141719" y="645629"/>
                  </a:lnTo>
                  <a:lnTo>
                    <a:pt x="141719" y="677125"/>
                  </a:lnTo>
                  <a:lnTo>
                    <a:pt x="98031" y="677125"/>
                  </a:lnTo>
                  <a:lnTo>
                    <a:pt x="94488" y="680669"/>
                  </a:lnTo>
                  <a:lnTo>
                    <a:pt x="94488" y="689330"/>
                  </a:lnTo>
                  <a:lnTo>
                    <a:pt x="98031" y="692861"/>
                  </a:lnTo>
                  <a:lnTo>
                    <a:pt x="118097" y="692861"/>
                  </a:lnTo>
                  <a:lnTo>
                    <a:pt x="133410" y="695958"/>
                  </a:lnTo>
                  <a:lnTo>
                    <a:pt x="145926" y="704402"/>
                  </a:lnTo>
                  <a:lnTo>
                    <a:pt x="154369" y="716917"/>
                  </a:lnTo>
                  <a:lnTo>
                    <a:pt x="157467" y="732231"/>
                  </a:lnTo>
                  <a:lnTo>
                    <a:pt x="154369" y="747544"/>
                  </a:lnTo>
                  <a:lnTo>
                    <a:pt x="145926" y="760060"/>
                  </a:lnTo>
                  <a:lnTo>
                    <a:pt x="133410" y="768503"/>
                  </a:lnTo>
                  <a:lnTo>
                    <a:pt x="118097" y="771601"/>
                  </a:lnTo>
                  <a:lnTo>
                    <a:pt x="198257" y="771601"/>
                  </a:lnTo>
                  <a:lnTo>
                    <a:pt x="211796" y="751518"/>
                  </a:lnTo>
                  <a:lnTo>
                    <a:pt x="220459" y="708609"/>
                  </a:lnTo>
                  <a:lnTo>
                    <a:pt x="211796" y="665706"/>
                  </a:lnTo>
                  <a:lnTo>
                    <a:pt x="198259" y="645629"/>
                  </a:lnTo>
                  <a:close/>
                </a:path>
                <a:path w="929639" h="819150">
                  <a:moveTo>
                    <a:pt x="832345" y="645629"/>
                  </a:moveTo>
                  <a:lnTo>
                    <a:pt x="820089" y="645629"/>
                  </a:lnTo>
                  <a:lnTo>
                    <a:pt x="804595" y="647163"/>
                  </a:lnTo>
                  <a:lnTo>
                    <a:pt x="789838" y="651646"/>
                  </a:lnTo>
                  <a:lnTo>
                    <a:pt x="776234" y="658906"/>
                  </a:lnTo>
                  <a:lnTo>
                    <a:pt x="764197" y="668769"/>
                  </a:lnTo>
                  <a:lnTo>
                    <a:pt x="759145" y="671541"/>
                  </a:lnTo>
                  <a:lnTo>
                    <a:pt x="751131" y="673784"/>
                  </a:lnTo>
                  <a:lnTo>
                    <a:pt x="741808" y="675471"/>
                  </a:lnTo>
                  <a:lnTo>
                    <a:pt x="732828" y="676579"/>
                  </a:lnTo>
                  <a:lnTo>
                    <a:pt x="726706" y="677189"/>
                  </a:lnTo>
                  <a:lnTo>
                    <a:pt x="720801" y="678903"/>
                  </a:lnTo>
                  <a:lnTo>
                    <a:pt x="690309" y="703632"/>
                  </a:lnTo>
                  <a:lnTo>
                    <a:pt x="677113" y="740105"/>
                  </a:lnTo>
                  <a:lnTo>
                    <a:pt x="929068" y="740105"/>
                  </a:lnTo>
                  <a:lnTo>
                    <a:pt x="913320" y="708609"/>
                  </a:lnTo>
                  <a:lnTo>
                    <a:pt x="883751" y="677189"/>
                  </a:lnTo>
                  <a:lnTo>
                    <a:pt x="884129" y="677189"/>
                  </a:lnTo>
                  <a:lnTo>
                    <a:pt x="875605" y="675955"/>
                  </a:lnTo>
                  <a:lnTo>
                    <a:pt x="868313" y="672617"/>
                  </a:lnTo>
                  <a:lnTo>
                    <a:pt x="862233" y="667374"/>
                  </a:lnTo>
                  <a:lnTo>
                    <a:pt x="857783" y="660488"/>
                  </a:lnTo>
                  <a:lnTo>
                    <a:pt x="853439" y="654127"/>
                  </a:lnTo>
                  <a:lnTo>
                    <a:pt x="847374" y="649468"/>
                  </a:lnTo>
                  <a:lnTo>
                    <a:pt x="840154" y="646605"/>
                  </a:lnTo>
                  <a:lnTo>
                    <a:pt x="832345" y="645629"/>
                  </a:lnTo>
                  <a:close/>
                </a:path>
              </a:pathLst>
            </a:custGeom>
            <a:solidFill>
              <a:srgbClr val="2B57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4131" y="4930298"/>
              <a:ext cx="235615" cy="23595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17333" y="4662385"/>
              <a:ext cx="850900" cy="378460"/>
            </a:xfrm>
            <a:custGeom>
              <a:avLst/>
              <a:gdLst/>
              <a:ahLst/>
              <a:cxnLst/>
              <a:rect l="l" t="t" r="r" b="b"/>
              <a:pathLst>
                <a:path w="850900" h="378460">
                  <a:moveTo>
                    <a:pt x="31496" y="78727"/>
                  </a:moveTo>
                  <a:lnTo>
                    <a:pt x="0" y="78727"/>
                  </a:lnTo>
                  <a:lnTo>
                    <a:pt x="0" y="110223"/>
                  </a:lnTo>
                  <a:lnTo>
                    <a:pt x="31496" y="110223"/>
                  </a:lnTo>
                  <a:lnTo>
                    <a:pt x="31496" y="78727"/>
                  </a:lnTo>
                  <a:close/>
                </a:path>
                <a:path w="850900" h="378460">
                  <a:moveTo>
                    <a:pt x="141719" y="0"/>
                  </a:moveTo>
                  <a:lnTo>
                    <a:pt x="107518" y="0"/>
                  </a:lnTo>
                  <a:lnTo>
                    <a:pt x="83439" y="2413"/>
                  </a:lnTo>
                  <a:lnTo>
                    <a:pt x="60375" y="9448"/>
                  </a:lnTo>
                  <a:lnTo>
                    <a:pt x="39090" y="20789"/>
                  </a:lnTo>
                  <a:lnTo>
                    <a:pt x="20358" y="36106"/>
                  </a:lnTo>
                  <a:lnTo>
                    <a:pt x="42621" y="58369"/>
                  </a:lnTo>
                  <a:lnTo>
                    <a:pt x="56578" y="46964"/>
                  </a:lnTo>
                  <a:lnTo>
                    <a:pt x="72428" y="38519"/>
                  </a:lnTo>
                  <a:lnTo>
                    <a:pt x="89598" y="33286"/>
                  </a:lnTo>
                  <a:lnTo>
                    <a:pt x="107518" y="31483"/>
                  </a:lnTo>
                  <a:lnTo>
                    <a:pt x="141719" y="31483"/>
                  </a:lnTo>
                  <a:lnTo>
                    <a:pt x="141719" y="0"/>
                  </a:lnTo>
                  <a:close/>
                </a:path>
                <a:path w="850900" h="378460">
                  <a:moveTo>
                    <a:pt x="393674" y="220446"/>
                  </a:moveTo>
                  <a:lnTo>
                    <a:pt x="362178" y="220446"/>
                  </a:lnTo>
                  <a:lnTo>
                    <a:pt x="362178" y="251942"/>
                  </a:lnTo>
                  <a:lnTo>
                    <a:pt x="393674" y="251942"/>
                  </a:lnTo>
                  <a:lnTo>
                    <a:pt x="393674" y="220446"/>
                  </a:lnTo>
                  <a:close/>
                </a:path>
                <a:path w="850900" h="378460">
                  <a:moveTo>
                    <a:pt x="393674" y="141706"/>
                  </a:moveTo>
                  <a:lnTo>
                    <a:pt x="362178" y="141706"/>
                  </a:lnTo>
                  <a:lnTo>
                    <a:pt x="362178" y="188950"/>
                  </a:lnTo>
                  <a:lnTo>
                    <a:pt x="393674" y="188950"/>
                  </a:lnTo>
                  <a:lnTo>
                    <a:pt x="393674" y="141706"/>
                  </a:lnTo>
                  <a:close/>
                </a:path>
                <a:path w="850900" h="378460">
                  <a:moveTo>
                    <a:pt x="688251" y="67602"/>
                  </a:moveTo>
                  <a:lnTo>
                    <a:pt x="669518" y="52273"/>
                  </a:lnTo>
                  <a:lnTo>
                    <a:pt x="648233" y="40944"/>
                  </a:lnTo>
                  <a:lnTo>
                    <a:pt x="625170" y="33909"/>
                  </a:lnTo>
                  <a:lnTo>
                    <a:pt x="601091" y="31496"/>
                  </a:lnTo>
                  <a:lnTo>
                    <a:pt x="566889" y="31496"/>
                  </a:lnTo>
                  <a:lnTo>
                    <a:pt x="566889" y="62979"/>
                  </a:lnTo>
                  <a:lnTo>
                    <a:pt x="601091" y="62979"/>
                  </a:lnTo>
                  <a:lnTo>
                    <a:pt x="619010" y="64782"/>
                  </a:lnTo>
                  <a:lnTo>
                    <a:pt x="636181" y="70015"/>
                  </a:lnTo>
                  <a:lnTo>
                    <a:pt x="652030" y="78460"/>
                  </a:lnTo>
                  <a:lnTo>
                    <a:pt x="665988" y="89865"/>
                  </a:lnTo>
                  <a:lnTo>
                    <a:pt x="688251" y="67602"/>
                  </a:lnTo>
                  <a:close/>
                </a:path>
                <a:path w="850900" h="378460">
                  <a:moveTo>
                    <a:pt x="708621" y="110210"/>
                  </a:moveTo>
                  <a:lnTo>
                    <a:pt x="677125" y="110210"/>
                  </a:lnTo>
                  <a:lnTo>
                    <a:pt x="677125" y="141706"/>
                  </a:lnTo>
                  <a:lnTo>
                    <a:pt x="708621" y="141706"/>
                  </a:lnTo>
                  <a:lnTo>
                    <a:pt x="708621" y="110210"/>
                  </a:lnTo>
                  <a:close/>
                </a:path>
                <a:path w="850900" h="378460">
                  <a:moveTo>
                    <a:pt x="850328" y="314934"/>
                  </a:moveTo>
                  <a:lnTo>
                    <a:pt x="566889" y="314934"/>
                  </a:lnTo>
                  <a:lnTo>
                    <a:pt x="614133" y="362178"/>
                  </a:lnTo>
                  <a:lnTo>
                    <a:pt x="614133" y="377926"/>
                  </a:lnTo>
                  <a:lnTo>
                    <a:pt x="803097" y="377926"/>
                  </a:lnTo>
                  <a:lnTo>
                    <a:pt x="803097" y="362178"/>
                  </a:lnTo>
                  <a:lnTo>
                    <a:pt x="850328" y="314934"/>
                  </a:lnTo>
                  <a:close/>
                </a:path>
              </a:pathLst>
            </a:custGeom>
            <a:solidFill>
              <a:srgbClr val="2B57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910183" y="1761127"/>
            <a:ext cx="1000252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spc="290" dirty="0">
                <a:latin typeface="Lucida Sans Unicode"/>
                <a:cs typeface="Lucida Sans Unicode"/>
              </a:rPr>
              <a:t>Smart</a:t>
            </a:r>
            <a:r>
              <a:rPr sz="5000" spc="-229" dirty="0">
                <a:latin typeface="Lucida Sans Unicode"/>
                <a:cs typeface="Lucida Sans Unicode"/>
              </a:rPr>
              <a:t> </a:t>
            </a:r>
            <a:r>
              <a:rPr sz="5000" spc="310" dirty="0">
                <a:latin typeface="Lucida Sans Unicode"/>
                <a:cs typeface="Lucida Sans Unicode"/>
              </a:rPr>
              <a:t>Pharmacy</a:t>
            </a:r>
            <a:r>
              <a:rPr sz="5000" spc="-225" dirty="0">
                <a:latin typeface="Lucida Sans Unicode"/>
                <a:cs typeface="Lucida Sans Unicode"/>
              </a:rPr>
              <a:t> </a:t>
            </a:r>
            <a:r>
              <a:rPr sz="5000" spc="295" dirty="0">
                <a:latin typeface="Lucida Sans Unicode"/>
                <a:cs typeface="Lucida Sans Unicode"/>
              </a:rPr>
              <a:t>Management</a:t>
            </a:r>
            <a:endParaRPr sz="5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5494" y="1761127"/>
            <a:ext cx="7170420" cy="686180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1386840">
              <a:lnSpc>
                <a:spcPts val="5490"/>
              </a:lnSpc>
              <a:spcBef>
                <a:spcPts val="695"/>
              </a:spcBef>
            </a:pPr>
            <a:r>
              <a:rPr sz="5000" spc="180" dirty="0">
                <a:latin typeface="Lucida Sans Unicode"/>
                <a:cs typeface="Lucida Sans Unicode"/>
              </a:rPr>
              <a:t>Billing</a:t>
            </a:r>
            <a:r>
              <a:rPr sz="5000" spc="-275" dirty="0">
                <a:latin typeface="Lucida Sans Unicode"/>
                <a:cs typeface="Lucida Sans Unicode"/>
              </a:rPr>
              <a:t> </a:t>
            </a:r>
            <a:r>
              <a:rPr sz="5000" dirty="0">
                <a:latin typeface="Lucida Sans Unicode"/>
                <a:cs typeface="Lucida Sans Unicode"/>
              </a:rPr>
              <a:t>&amp;</a:t>
            </a:r>
            <a:r>
              <a:rPr sz="5000" spc="-270" dirty="0">
                <a:latin typeface="Lucida Sans Unicode"/>
                <a:cs typeface="Lucida Sans Unicode"/>
              </a:rPr>
              <a:t> </a:t>
            </a:r>
            <a:r>
              <a:rPr sz="5000" spc="325" dirty="0">
                <a:latin typeface="Lucida Sans Unicode"/>
                <a:cs typeface="Lucida Sans Unicode"/>
              </a:rPr>
              <a:t>Payment </a:t>
            </a:r>
            <a:r>
              <a:rPr sz="5000" spc="110" dirty="0">
                <a:latin typeface="Lucida Sans Unicode"/>
                <a:cs typeface="Lucida Sans Unicode"/>
              </a:rPr>
              <a:t>Solutions</a:t>
            </a:r>
            <a:endParaRPr sz="5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494"/>
              </a:spcBef>
            </a:pPr>
            <a:r>
              <a:rPr sz="2500" spc="100" dirty="0">
                <a:latin typeface="Cambria"/>
                <a:cs typeface="Cambria"/>
              </a:rPr>
              <a:t>AI-</a:t>
            </a:r>
            <a:r>
              <a:rPr sz="2500" spc="75" dirty="0">
                <a:latin typeface="Cambria"/>
                <a:cs typeface="Cambria"/>
              </a:rPr>
              <a:t>Driven</a:t>
            </a:r>
            <a:r>
              <a:rPr sz="2500" spc="210" dirty="0">
                <a:latin typeface="Cambria"/>
                <a:cs typeface="Cambria"/>
              </a:rPr>
              <a:t> </a:t>
            </a:r>
            <a:r>
              <a:rPr sz="2500" dirty="0">
                <a:latin typeface="Cambria"/>
                <a:cs typeface="Cambria"/>
              </a:rPr>
              <a:t>Billing</a:t>
            </a:r>
            <a:r>
              <a:rPr sz="2500" spc="210" dirty="0">
                <a:latin typeface="Cambria"/>
                <a:cs typeface="Cambria"/>
              </a:rPr>
              <a:t> </a:t>
            </a:r>
            <a:r>
              <a:rPr sz="2500" spc="70" dirty="0">
                <a:latin typeface="Cambria"/>
                <a:cs typeface="Cambria"/>
              </a:rPr>
              <a:t>Estimates</a:t>
            </a:r>
            <a:endParaRPr sz="25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2085"/>
              </a:spcBef>
            </a:pPr>
            <a:r>
              <a:rPr sz="2000" spc="70" dirty="0">
                <a:latin typeface="Cambria"/>
                <a:cs typeface="Cambria"/>
              </a:rPr>
              <a:t>Automated</a:t>
            </a:r>
            <a:r>
              <a:rPr sz="2000" spc="135" dirty="0">
                <a:latin typeface="Cambria"/>
                <a:cs typeface="Cambria"/>
              </a:rPr>
              <a:t> </a:t>
            </a:r>
            <a:r>
              <a:rPr sz="2000" spc="70" dirty="0">
                <a:latin typeface="Cambria"/>
                <a:cs typeface="Cambria"/>
              </a:rPr>
              <a:t>calculation</a:t>
            </a:r>
            <a:r>
              <a:rPr sz="2000" spc="135" dirty="0">
                <a:latin typeface="Cambria"/>
                <a:cs typeface="Cambria"/>
              </a:rPr>
              <a:t> </a:t>
            </a:r>
            <a:r>
              <a:rPr sz="2000" spc="75" dirty="0">
                <a:latin typeface="Cambria"/>
                <a:cs typeface="Cambria"/>
              </a:rPr>
              <a:t>of</a:t>
            </a:r>
            <a:r>
              <a:rPr sz="2000" spc="135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billing</a:t>
            </a:r>
            <a:r>
              <a:rPr sz="2000" spc="135" dirty="0">
                <a:latin typeface="Cambria"/>
                <a:cs typeface="Cambria"/>
              </a:rPr>
              <a:t> </a:t>
            </a:r>
            <a:r>
              <a:rPr sz="2000" spc="75" dirty="0">
                <a:latin typeface="Cambria"/>
                <a:cs typeface="Cambria"/>
              </a:rPr>
              <a:t>amounts</a:t>
            </a:r>
            <a:r>
              <a:rPr sz="2000" spc="140" dirty="0">
                <a:latin typeface="Cambria"/>
                <a:cs typeface="Cambria"/>
              </a:rPr>
              <a:t> </a:t>
            </a:r>
            <a:r>
              <a:rPr sz="2000" spc="60" dirty="0">
                <a:latin typeface="Cambria"/>
                <a:cs typeface="Cambria"/>
              </a:rPr>
              <a:t>using</a:t>
            </a:r>
            <a:r>
              <a:rPr sz="2000" spc="135" dirty="0">
                <a:latin typeface="Cambria"/>
                <a:cs typeface="Cambria"/>
              </a:rPr>
              <a:t> </a:t>
            </a:r>
            <a:r>
              <a:rPr sz="2000" spc="-25" dirty="0">
                <a:latin typeface="Cambria"/>
                <a:cs typeface="Cambria"/>
              </a:rPr>
              <a:t>AI.</a:t>
            </a:r>
            <a:endParaRPr sz="2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90"/>
              </a:spcBef>
            </a:pPr>
            <a:endParaRPr sz="20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sz="2500" spc="100" dirty="0">
                <a:latin typeface="Cambria"/>
                <a:cs typeface="Cambria"/>
              </a:rPr>
              <a:t>Comprehensive</a:t>
            </a:r>
            <a:r>
              <a:rPr sz="2500" spc="110" dirty="0">
                <a:latin typeface="Cambria"/>
                <a:cs typeface="Cambria"/>
              </a:rPr>
              <a:t> </a:t>
            </a:r>
            <a:r>
              <a:rPr sz="2500" spc="80" dirty="0">
                <a:latin typeface="Cambria"/>
                <a:cs typeface="Cambria"/>
              </a:rPr>
              <a:t>Payment</a:t>
            </a:r>
            <a:r>
              <a:rPr sz="2500" spc="114" dirty="0">
                <a:latin typeface="Cambria"/>
                <a:cs typeface="Cambria"/>
              </a:rPr>
              <a:t> </a:t>
            </a:r>
            <a:r>
              <a:rPr sz="2500" spc="65" dirty="0">
                <a:latin typeface="Cambria"/>
                <a:cs typeface="Cambria"/>
              </a:rPr>
              <a:t>Tracking</a:t>
            </a:r>
            <a:endParaRPr sz="25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2090"/>
              </a:spcBef>
            </a:pPr>
            <a:r>
              <a:rPr sz="2000" spc="80" dirty="0">
                <a:latin typeface="Cambria"/>
                <a:cs typeface="Cambria"/>
              </a:rPr>
              <a:t>Monitors</a:t>
            </a:r>
            <a:r>
              <a:rPr sz="2000" spc="150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final</a:t>
            </a:r>
            <a:r>
              <a:rPr sz="2000" spc="150" dirty="0">
                <a:latin typeface="Cambria"/>
                <a:cs typeface="Cambria"/>
              </a:rPr>
              <a:t> </a:t>
            </a:r>
            <a:r>
              <a:rPr sz="2000" spc="70" dirty="0">
                <a:latin typeface="Cambria"/>
                <a:cs typeface="Cambria"/>
              </a:rPr>
              <a:t>payments</a:t>
            </a:r>
            <a:r>
              <a:rPr sz="2000" spc="150" dirty="0">
                <a:latin typeface="Cambria"/>
                <a:cs typeface="Cambria"/>
              </a:rPr>
              <a:t> </a:t>
            </a:r>
            <a:r>
              <a:rPr sz="2000" spc="70" dirty="0">
                <a:latin typeface="Cambria"/>
                <a:cs typeface="Cambria"/>
              </a:rPr>
              <a:t>and</a:t>
            </a:r>
            <a:r>
              <a:rPr sz="2000" spc="150" dirty="0">
                <a:latin typeface="Cambria"/>
                <a:cs typeface="Cambria"/>
              </a:rPr>
              <a:t> </a:t>
            </a:r>
            <a:r>
              <a:rPr sz="2000" spc="70" dirty="0">
                <a:latin typeface="Cambria"/>
                <a:cs typeface="Cambria"/>
              </a:rPr>
              <a:t>payment</a:t>
            </a:r>
            <a:r>
              <a:rPr sz="2000" spc="155" dirty="0">
                <a:latin typeface="Cambria"/>
                <a:cs typeface="Cambria"/>
              </a:rPr>
              <a:t> </a:t>
            </a:r>
            <a:r>
              <a:rPr sz="2000" spc="70" dirty="0">
                <a:latin typeface="Cambria"/>
                <a:cs typeface="Cambria"/>
              </a:rPr>
              <a:t>status</a:t>
            </a:r>
            <a:r>
              <a:rPr sz="2000" spc="150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in</a:t>
            </a:r>
            <a:r>
              <a:rPr sz="2000" spc="150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real</a:t>
            </a:r>
            <a:r>
              <a:rPr sz="2000" spc="150" dirty="0">
                <a:latin typeface="Cambria"/>
                <a:cs typeface="Cambria"/>
              </a:rPr>
              <a:t> </a:t>
            </a:r>
            <a:r>
              <a:rPr sz="2000" spc="65" dirty="0">
                <a:latin typeface="Cambria"/>
                <a:cs typeface="Cambria"/>
              </a:rPr>
              <a:t>time.</a:t>
            </a:r>
            <a:endParaRPr sz="2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90"/>
              </a:spcBef>
            </a:pPr>
            <a:endParaRPr sz="20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sz="2500" spc="75" dirty="0">
                <a:latin typeface="Cambria"/>
                <a:cs typeface="Cambria"/>
              </a:rPr>
              <a:t>Multiple</a:t>
            </a:r>
            <a:r>
              <a:rPr sz="2500" spc="120" dirty="0">
                <a:latin typeface="Cambria"/>
                <a:cs typeface="Cambria"/>
              </a:rPr>
              <a:t> </a:t>
            </a:r>
            <a:r>
              <a:rPr sz="2500" spc="80" dirty="0">
                <a:latin typeface="Cambria"/>
                <a:cs typeface="Cambria"/>
              </a:rPr>
              <a:t>Payment</a:t>
            </a:r>
            <a:r>
              <a:rPr sz="2500" spc="125" dirty="0">
                <a:latin typeface="Cambria"/>
                <a:cs typeface="Cambria"/>
              </a:rPr>
              <a:t> </a:t>
            </a:r>
            <a:r>
              <a:rPr sz="2500" spc="120" dirty="0">
                <a:latin typeface="Cambria"/>
                <a:cs typeface="Cambria"/>
              </a:rPr>
              <a:t>Methods</a:t>
            </a:r>
            <a:r>
              <a:rPr sz="2500" spc="125" dirty="0">
                <a:latin typeface="Cambria"/>
                <a:cs typeface="Cambria"/>
              </a:rPr>
              <a:t> </a:t>
            </a:r>
            <a:r>
              <a:rPr sz="2500" spc="90" dirty="0">
                <a:latin typeface="Cambria"/>
                <a:cs typeface="Cambria"/>
              </a:rPr>
              <a:t>Supported</a:t>
            </a:r>
            <a:endParaRPr sz="25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2090"/>
              </a:spcBef>
            </a:pPr>
            <a:r>
              <a:rPr sz="2000" spc="85" dirty="0">
                <a:latin typeface="Cambria"/>
                <a:cs typeface="Cambria"/>
              </a:rPr>
              <a:t>Accepts</a:t>
            </a:r>
            <a:r>
              <a:rPr sz="2000" spc="90" dirty="0">
                <a:latin typeface="Cambria"/>
                <a:cs typeface="Cambria"/>
              </a:rPr>
              <a:t> </a:t>
            </a:r>
            <a:r>
              <a:rPr sz="2000" spc="85" dirty="0">
                <a:latin typeface="Cambria"/>
                <a:cs typeface="Cambria"/>
              </a:rPr>
              <a:t>UPI,</a:t>
            </a:r>
            <a:r>
              <a:rPr sz="2000" spc="90" dirty="0">
                <a:latin typeface="Cambria"/>
                <a:cs typeface="Cambria"/>
              </a:rPr>
              <a:t> </a:t>
            </a:r>
            <a:r>
              <a:rPr sz="2000" spc="75" dirty="0">
                <a:latin typeface="Cambria"/>
                <a:cs typeface="Cambria"/>
              </a:rPr>
              <a:t>card,</a:t>
            </a:r>
            <a:r>
              <a:rPr sz="2000" spc="95" dirty="0">
                <a:latin typeface="Cambria"/>
                <a:cs typeface="Cambria"/>
              </a:rPr>
              <a:t> </a:t>
            </a:r>
            <a:r>
              <a:rPr sz="2000" spc="70" dirty="0">
                <a:latin typeface="Cambria"/>
                <a:cs typeface="Cambria"/>
              </a:rPr>
              <a:t>and</a:t>
            </a:r>
            <a:r>
              <a:rPr sz="2000" spc="90" dirty="0">
                <a:latin typeface="Cambria"/>
                <a:cs typeface="Cambria"/>
              </a:rPr>
              <a:t> </a:t>
            </a:r>
            <a:r>
              <a:rPr sz="2000" spc="85" dirty="0">
                <a:latin typeface="Cambria"/>
                <a:cs typeface="Cambria"/>
              </a:rPr>
              <a:t>cash</a:t>
            </a:r>
            <a:r>
              <a:rPr sz="2000" spc="95" dirty="0">
                <a:latin typeface="Cambria"/>
                <a:cs typeface="Cambria"/>
              </a:rPr>
              <a:t> </a:t>
            </a:r>
            <a:r>
              <a:rPr sz="2000" spc="60" dirty="0">
                <a:latin typeface="Cambria"/>
                <a:cs typeface="Cambria"/>
              </a:rPr>
              <a:t>for</a:t>
            </a:r>
            <a:r>
              <a:rPr sz="2000" spc="90" dirty="0">
                <a:latin typeface="Cambria"/>
                <a:cs typeface="Cambria"/>
              </a:rPr>
              <a:t> </a:t>
            </a:r>
            <a:r>
              <a:rPr sz="2000" spc="60" dirty="0">
                <a:latin typeface="Cambria"/>
                <a:cs typeface="Cambria"/>
              </a:rPr>
              <a:t>seamless</a:t>
            </a:r>
            <a:r>
              <a:rPr sz="2000" spc="95" dirty="0">
                <a:latin typeface="Cambria"/>
                <a:cs typeface="Cambria"/>
              </a:rPr>
              <a:t> </a:t>
            </a:r>
            <a:r>
              <a:rPr sz="2000" spc="55" dirty="0">
                <a:latin typeface="Cambria"/>
                <a:cs typeface="Cambria"/>
              </a:rPr>
              <a:t>transactions.</a:t>
            </a:r>
            <a:endParaRPr sz="2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90"/>
              </a:spcBef>
            </a:pPr>
            <a:endParaRPr sz="20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sz="2500" spc="125" dirty="0">
                <a:latin typeface="Cambria"/>
                <a:cs typeface="Cambria"/>
              </a:rPr>
              <a:t>Complete</a:t>
            </a:r>
            <a:r>
              <a:rPr sz="2500" spc="120" dirty="0">
                <a:latin typeface="Cambria"/>
                <a:cs typeface="Cambria"/>
              </a:rPr>
              <a:t> </a:t>
            </a:r>
            <a:r>
              <a:rPr sz="2500" spc="55" dirty="0">
                <a:latin typeface="Cambria"/>
                <a:cs typeface="Cambria"/>
              </a:rPr>
              <a:t>Financial</a:t>
            </a:r>
            <a:r>
              <a:rPr sz="2500" spc="120" dirty="0">
                <a:latin typeface="Cambria"/>
                <a:cs typeface="Cambria"/>
              </a:rPr>
              <a:t> </a:t>
            </a:r>
            <a:r>
              <a:rPr sz="2500" spc="70" dirty="0">
                <a:latin typeface="Cambria"/>
                <a:cs typeface="Cambria"/>
              </a:rPr>
              <a:t>Recordkeeping</a:t>
            </a:r>
            <a:endParaRPr sz="25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2090"/>
              </a:spcBef>
            </a:pPr>
            <a:r>
              <a:rPr sz="2000" spc="65" dirty="0">
                <a:latin typeface="Cambria"/>
                <a:cs typeface="Cambria"/>
              </a:rPr>
              <a:t>Maintains</a:t>
            </a:r>
            <a:r>
              <a:rPr sz="2000" spc="135" dirty="0">
                <a:latin typeface="Cambria"/>
                <a:cs typeface="Cambria"/>
              </a:rPr>
              <a:t> </a:t>
            </a:r>
            <a:r>
              <a:rPr sz="2000" spc="80" dirty="0">
                <a:latin typeface="Cambria"/>
                <a:cs typeface="Cambria"/>
              </a:rPr>
              <a:t>secure</a:t>
            </a:r>
            <a:r>
              <a:rPr sz="2000" spc="140" dirty="0">
                <a:latin typeface="Cambria"/>
                <a:cs typeface="Cambria"/>
              </a:rPr>
              <a:t> </a:t>
            </a:r>
            <a:r>
              <a:rPr sz="2000" spc="70" dirty="0">
                <a:latin typeface="Cambria"/>
                <a:cs typeface="Cambria"/>
              </a:rPr>
              <a:t>and</a:t>
            </a:r>
            <a:r>
              <a:rPr sz="2000" spc="140" dirty="0">
                <a:latin typeface="Cambria"/>
                <a:cs typeface="Cambria"/>
              </a:rPr>
              <a:t> </a:t>
            </a:r>
            <a:r>
              <a:rPr sz="2000" spc="65" dirty="0">
                <a:latin typeface="Cambria"/>
                <a:cs typeface="Cambria"/>
              </a:rPr>
              <a:t>organized</a:t>
            </a:r>
            <a:r>
              <a:rPr sz="2000" spc="140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billing</a:t>
            </a:r>
            <a:r>
              <a:rPr sz="2000" spc="140" dirty="0">
                <a:latin typeface="Cambria"/>
                <a:cs typeface="Cambria"/>
              </a:rPr>
              <a:t> </a:t>
            </a:r>
            <a:r>
              <a:rPr sz="2000" spc="70" dirty="0">
                <a:latin typeface="Cambria"/>
                <a:cs typeface="Cambria"/>
              </a:rPr>
              <a:t>and</a:t>
            </a:r>
            <a:r>
              <a:rPr sz="2000" spc="135" dirty="0">
                <a:latin typeface="Cambria"/>
                <a:cs typeface="Cambria"/>
              </a:rPr>
              <a:t> </a:t>
            </a:r>
            <a:r>
              <a:rPr sz="2000" spc="70" dirty="0">
                <a:latin typeface="Cambria"/>
                <a:cs typeface="Cambria"/>
              </a:rPr>
              <a:t>payment</a:t>
            </a:r>
            <a:r>
              <a:rPr sz="2000" spc="140" dirty="0">
                <a:latin typeface="Cambria"/>
                <a:cs typeface="Cambria"/>
              </a:rPr>
              <a:t> </a:t>
            </a:r>
            <a:r>
              <a:rPr sz="2000" spc="60" dirty="0">
                <a:latin typeface="Cambria"/>
                <a:cs typeface="Cambria"/>
              </a:rPr>
              <a:t>records.</a:t>
            </a:r>
            <a:endParaRPr sz="200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72243" y="1887169"/>
            <a:ext cx="8715756" cy="651109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9629775" y="923925"/>
            <a:ext cx="8658225" cy="19050"/>
          </a:xfrm>
          <a:custGeom>
            <a:avLst/>
            <a:gdLst/>
            <a:ahLst/>
            <a:cxnLst/>
            <a:rect l="l" t="t" r="r" b="b"/>
            <a:pathLst>
              <a:path w="8658225" h="19050">
                <a:moveTo>
                  <a:pt x="8658225" y="0"/>
                </a:moveTo>
                <a:lnTo>
                  <a:pt x="0" y="0"/>
                </a:lnTo>
                <a:lnTo>
                  <a:pt x="0" y="19050"/>
                </a:lnTo>
                <a:lnTo>
                  <a:pt x="8658225" y="19050"/>
                </a:lnTo>
                <a:lnTo>
                  <a:pt x="86582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617075" y="333678"/>
            <a:ext cx="337375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85" dirty="0">
                <a:latin typeface="Cambria"/>
                <a:cs typeface="Cambria"/>
              </a:rPr>
              <a:t>AI-</a:t>
            </a:r>
            <a:r>
              <a:rPr sz="2000" spc="90" dirty="0">
                <a:latin typeface="Cambria"/>
                <a:cs typeface="Cambria"/>
              </a:rPr>
              <a:t>Enhanced</a:t>
            </a:r>
            <a:r>
              <a:rPr sz="2000" spc="105" dirty="0">
                <a:latin typeface="Cambria"/>
                <a:cs typeface="Cambria"/>
              </a:rPr>
              <a:t> </a:t>
            </a:r>
            <a:r>
              <a:rPr sz="2000" spc="55" dirty="0">
                <a:latin typeface="Cambria"/>
                <a:cs typeface="Cambria"/>
              </a:rPr>
              <a:t>Functionalities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968544" y="333863"/>
            <a:ext cx="1338580" cy="328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45" dirty="0">
                <a:latin typeface="Cambria"/>
                <a:cs typeface="Cambria"/>
              </a:rPr>
              <a:t>2/24/2026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95" dirty="0"/>
              <a:t>18.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5494" y="1761127"/>
            <a:ext cx="6814820" cy="61645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spc="145" dirty="0">
                <a:latin typeface="Lucida Sans Unicode"/>
                <a:cs typeface="Lucida Sans Unicode"/>
              </a:rPr>
              <a:t>AI</a:t>
            </a:r>
            <a:r>
              <a:rPr sz="5000" spc="-220" dirty="0">
                <a:latin typeface="Lucida Sans Unicode"/>
                <a:cs typeface="Lucida Sans Unicode"/>
              </a:rPr>
              <a:t> </a:t>
            </a:r>
            <a:r>
              <a:rPr sz="5000" spc="110" dirty="0">
                <a:latin typeface="Lucida Sans Unicode"/>
                <a:cs typeface="Lucida Sans Unicode"/>
              </a:rPr>
              <a:t>Diagnosis</a:t>
            </a:r>
            <a:r>
              <a:rPr sz="5000" spc="-215" dirty="0">
                <a:latin typeface="Lucida Sans Unicode"/>
                <a:cs typeface="Lucida Sans Unicode"/>
              </a:rPr>
              <a:t> </a:t>
            </a:r>
            <a:r>
              <a:rPr sz="5000" spc="195" dirty="0">
                <a:latin typeface="Lucida Sans Unicode"/>
                <a:cs typeface="Lucida Sans Unicode"/>
              </a:rPr>
              <a:t>Support</a:t>
            </a:r>
            <a:endParaRPr sz="5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590"/>
              </a:spcBef>
            </a:pPr>
            <a:r>
              <a:rPr sz="2500" spc="110" dirty="0">
                <a:latin typeface="Cambria"/>
                <a:cs typeface="Cambria"/>
              </a:rPr>
              <a:t>Captures </a:t>
            </a:r>
            <a:r>
              <a:rPr sz="2500" spc="70" dirty="0">
                <a:latin typeface="Cambria"/>
                <a:cs typeface="Cambria"/>
              </a:rPr>
              <a:t>Patient</a:t>
            </a:r>
            <a:r>
              <a:rPr sz="2500" spc="110" dirty="0">
                <a:latin typeface="Cambria"/>
                <a:cs typeface="Cambria"/>
              </a:rPr>
              <a:t> </a:t>
            </a:r>
            <a:r>
              <a:rPr sz="2500" spc="95" dirty="0">
                <a:latin typeface="Cambria"/>
                <a:cs typeface="Cambria"/>
              </a:rPr>
              <a:t>Symptoms</a:t>
            </a:r>
            <a:endParaRPr sz="25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2085"/>
              </a:spcBef>
            </a:pPr>
            <a:r>
              <a:rPr sz="2000" spc="65" dirty="0">
                <a:latin typeface="Cambria"/>
                <a:cs typeface="Cambria"/>
              </a:rPr>
              <a:t>Records</a:t>
            </a:r>
            <a:r>
              <a:rPr sz="2000" spc="90" dirty="0">
                <a:latin typeface="Cambria"/>
                <a:cs typeface="Cambria"/>
              </a:rPr>
              <a:t> </a:t>
            </a:r>
            <a:r>
              <a:rPr sz="2000" spc="55" dirty="0">
                <a:latin typeface="Cambria"/>
                <a:cs typeface="Cambria"/>
              </a:rPr>
              <a:t>detailed</a:t>
            </a:r>
            <a:r>
              <a:rPr sz="2000" spc="90" dirty="0">
                <a:latin typeface="Cambria"/>
                <a:cs typeface="Cambria"/>
              </a:rPr>
              <a:t> </a:t>
            </a:r>
            <a:r>
              <a:rPr sz="2000" spc="80" dirty="0">
                <a:latin typeface="Cambria"/>
                <a:cs typeface="Cambria"/>
              </a:rPr>
              <a:t>symptom</a:t>
            </a:r>
            <a:r>
              <a:rPr sz="2000" spc="90" dirty="0">
                <a:latin typeface="Cambria"/>
                <a:cs typeface="Cambria"/>
              </a:rPr>
              <a:t> </a:t>
            </a:r>
            <a:r>
              <a:rPr sz="2000" spc="60" dirty="0">
                <a:latin typeface="Cambria"/>
                <a:cs typeface="Cambria"/>
              </a:rPr>
              <a:t>data</a:t>
            </a:r>
            <a:r>
              <a:rPr sz="2000" spc="95" dirty="0">
                <a:latin typeface="Cambria"/>
                <a:cs typeface="Cambria"/>
              </a:rPr>
              <a:t> </a:t>
            </a:r>
            <a:r>
              <a:rPr sz="2000" spc="60" dirty="0">
                <a:latin typeface="Cambria"/>
                <a:cs typeface="Cambria"/>
              </a:rPr>
              <a:t>for</a:t>
            </a:r>
            <a:r>
              <a:rPr sz="2000" spc="90" dirty="0">
                <a:latin typeface="Cambria"/>
                <a:cs typeface="Cambria"/>
              </a:rPr>
              <a:t> </a:t>
            </a:r>
            <a:r>
              <a:rPr sz="2000" spc="95" dirty="0">
                <a:latin typeface="Cambria"/>
                <a:cs typeface="Cambria"/>
              </a:rPr>
              <a:t>each</a:t>
            </a:r>
            <a:r>
              <a:rPr sz="2000" spc="90" dirty="0">
                <a:latin typeface="Cambria"/>
                <a:cs typeface="Cambria"/>
              </a:rPr>
              <a:t> </a:t>
            </a:r>
            <a:r>
              <a:rPr sz="2000" spc="55" dirty="0">
                <a:latin typeface="Cambria"/>
                <a:cs typeface="Cambria"/>
              </a:rPr>
              <a:t>patient.</a:t>
            </a:r>
            <a:endParaRPr sz="2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90"/>
              </a:spcBef>
            </a:pPr>
            <a:endParaRPr sz="20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500" dirty="0">
                <a:latin typeface="Cambria"/>
                <a:cs typeface="Cambria"/>
              </a:rPr>
              <a:t>AI</a:t>
            </a:r>
            <a:r>
              <a:rPr sz="2500" spc="105" dirty="0">
                <a:latin typeface="Cambria"/>
                <a:cs typeface="Cambria"/>
              </a:rPr>
              <a:t> </a:t>
            </a:r>
            <a:r>
              <a:rPr sz="2500" spc="85" dirty="0">
                <a:latin typeface="Cambria"/>
                <a:cs typeface="Cambria"/>
              </a:rPr>
              <a:t>Disease</a:t>
            </a:r>
            <a:r>
              <a:rPr sz="2500" spc="105" dirty="0">
                <a:latin typeface="Cambria"/>
                <a:cs typeface="Cambria"/>
              </a:rPr>
              <a:t> </a:t>
            </a:r>
            <a:r>
              <a:rPr sz="2500" spc="75" dirty="0">
                <a:latin typeface="Cambria"/>
                <a:cs typeface="Cambria"/>
              </a:rPr>
              <a:t>Prediction</a:t>
            </a:r>
            <a:endParaRPr sz="25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2085"/>
              </a:spcBef>
            </a:pPr>
            <a:r>
              <a:rPr sz="2000" spc="90" dirty="0">
                <a:latin typeface="Cambria"/>
                <a:cs typeface="Cambria"/>
              </a:rPr>
              <a:t>Suggests</a:t>
            </a:r>
            <a:r>
              <a:rPr sz="2000" spc="114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likely</a:t>
            </a:r>
            <a:r>
              <a:rPr sz="2000" spc="114" dirty="0">
                <a:latin typeface="Cambria"/>
                <a:cs typeface="Cambria"/>
              </a:rPr>
              <a:t> </a:t>
            </a:r>
            <a:r>
              <a:rPr sz="2000" spc="60" dirty="0">
                <a:latin typeface="Cambria"/>
                <a:cs typeface="Cambria"/>
              </a:rPr>
              <a:t>diseases</a:t>
            </a:r>
            <a:r>
              <a:rPr sz="2000" spc="114" dirty="0">
                <a:latin typeface="Cambria"/>
                <a:cs typeface="Cambria"/>
              </a:rPr>
              <a:t> </a:t>
            </a:r>
            <a:r>
              <a:rPr sz="2000" spc="60" dirty="0">
                <a:latin typeface="Cambria"/>
                <a:cs typeface="Cambria"/>
              </a:rPr>
              <a:t>with</a:t>
            </a:r>
            <a:r>
              <a:rPr sz="2000" spc="114" dirty="0">
                <a:latin typeface="Cambria"/>
                <a:cs typeface="Cambria"/>
              </a:rPr>
              <a:t> </a:t>
            </a:r>
            <a:r>
              <a:rPr sz="2000" spc="90" dirty="0">
                <a:latin typeface="Cambria"/>
                <a:cs typeface="Cambria"/>
              </a:rPr>
              <a:t>confidence</a:t>
            </a:r>
            <a:r>
              <a:rPr sz="2000" spc="114" dirty="0">
                <a:latin typeface="Cambria"/>
                <a:cs typeface="Cambria"/>
              </a:rPr>
              <a:t> </a:t>
            </a:r>
            <a:r>
              <a:rPr sz="2000" spc="65" dirty="0">
                <a:latin typeface="Cambria"/>
                <a:cs typeface="Cambria"/>
              </a:rPr>
              <a:t>scores.</a:t>
            </a:r>
            <a:endParaRPr sz="2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90"/>
              </a:spcBef>
            </a:pPr>
            <a:endParaRPr sz="20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500" spc="85" dirty="0">
                <a:latin typeface="Cambria"/>
                <a:cs typeface="Cambria"/>
              </a:rPr>
              <a:t>Treatment</a:t>
            </a:r>
            <a:r>
              <a:rPr sz="2500" spc="140" dirty="0">
                <a:latin typeface="Cambria"/>
                <a:cs typeface="Cambria"/>
              </a:rPr>
              <a:t> </a:t>
            </a:r>
            <a:r>
              <a:rPr sz="2500" spc="85" dirty="0">
                <a:latin typeface="Cambria"/>
                <a:cs typeface="Cambria"/>
              </a:rPr>
              <a:t>Recommendations</a:t>
            </a:r>
            <a:endParaRPr sz="25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2085"/>
              </a:spcBef>
            </a:pPr>
            <a:r>
              <a:rPr sz="2000" dirty="0">
                <a:latin typeface="Cambria"/>
                <a:cs typeface="Cambria"/>
              </a:rPr>
              <a:t>Provides</a:t>
            </a:r>
            <a:r>
              <a:rPr sz="2000" spc="155" dirty="0">
                <a:latin typeface="Cambria"/>
                <a:cs typeface="Cambria"/>
              </a:rPr>
              <a:t> </a:t>
            </a:r>
            <a:r>
              <a:rPr sz="2000" spc="80" dirty="0">
                <a:latin typeface="Cambria"/>
                <a:cs typeface="Cambria"/>
              </a:rPr>
              <a:t>suggested</a:t>
            </a:r>
            <a:r>
              <a:rPr sz="2000" spc="155" dirty="0">
                <a:latin typeface="Cambria"/>
                <a:cs typeface="Cambria"/>
              </a:rPr>
              <a:t> </a:t>
            </a:r>
            <a:r>
              <a:rPr sz="2000" spc="75" dirty="0">
                <a:latin typeface="Cambria"/>
                <a:cs typeface="Cambria"/>
              </a:rPr>
              <a:t>treatments</a:t>
            </a:r>
            <a:r>
              <a:rPr sz="2000" spc="155" dirty="0">
                <a:latin typeface="Cambria"/>
                <a:cs typeface="Cambria"/>
              </a:rPr>
              <a:t> </a:t>
            </a:r>
            <a:r>
              <a:rPr sz="2000" spc="55" dirty="0">
                <a:latin typeface="Cambria"/>
                <a:cs typeface="Cambria"/>
              </a:rPr>
              <a:t>based</a:t>
            </a:r>
            <a:r>
              <a:rPr sz="2000" spc="160" dirty="0">
                <a:latin typeface="Cambria"/>
                <a:cs typeface="Cambria"/>
              </a:rPr>
              <a:t> </a:t>
            </a:r>
            <a:r>
              <a:rPr sz="2000" spc="95" dirty="0">
                <a:latin typeface="Cambria"/>
                <a:cs typeface="Cambria"/>
              </a:rPr>
              <a:t>on</a:t>
            </a:r>
            <a:r>
              <a:rPr sz="2000" spc="155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AI</a:t>
            </a:r>
            <a:r>
              <a:rPr sz="2000" spc="155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analysis.</a:t>
            </a:r>
            <a:endParaRPr sz="2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90"/>
              </a:spcBef>
            </a:pPr>
            <a:endParaRPr sz="20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500" spc="100" dirty="0">
                <a:latin typeface="Cambria"/>
                <a:cs typeface="Cambria"/>
              </a:rPr>
              <a:t>Supports</a:t>
            </a:r>
            <a:r>
              <a:rPr sz="2500" spc="110" dirty="0">
                <a:latin typeface="Cambria"/>
                <a:cs typeface="Cambria"/>
              </a:rPr>
              <a:t> </a:t>
            </a:r>
            <a:r>
              <a:rPr sz="2500" spc="85" dirty="0">
                <a:latin typeface="Cambria"/>
                <a:cs typeface="Cambria"/>
              </a:rPr>
              <a:t>Clinical</a:t>
            </a:r>
            <a:r>
              <a:rPr sz="2500" spc="114" dirty="0">
                <a:latin typeface="Cambria"/>
                <a:cs typeface="Cambria"/>
              </a:rPr>
              <a:t> </a:t>
            </a:r>
            <a:r>
              <a:rPr sz="2500" spc="85" dirty="0">
                <a:latin typeface="Cambria"/>
                <a:cs typeface="Cambria"/>
              </a:rPr>
              <a:t>Decisions</a:t>
            </a:r>
            <a:endParaRPr sz="25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2085"/>
              </a:spcBef>
            </a:pPr>
            <a:r>
              <a:rPr sz="2000" spc="65" dirty="0">
                <a:latin typeface="Cambria"/>
                <a:cs typeface="Cambria"/>
              </a:rPr>
              <a:t>Helps</a:t>
            </a:r>
            <a:r>
              <a:rPr sz="2000" spc="95" dirty="0">
                <a:latin typeface="Cambria"/>
                <a:cs typeface="Cambria"/>
              </a:rPr>
              <a:t> </a:t>
            </a:r>
            <a:r>
              <a:rPr sz="2000" spc="85" dirty="0">
                <a:latin typeface="Cambria"/>
                <a:cs typeface="Cambria"/>
              </a:rPr>
              <a:t>doctors</a:t>
            </a:r>
            <a:r>
              <a:rPr sz="2000" spc="95" dirty="0">
                <a:latin typeface="Cambria"/>
                <a:cs typeface="Cambria"/>
              </a:rPr>
              <a:t> </a:t>
            </a:r>
            <a:r>
              <a:rPr sz="2000" spc="65" dirty="0">
                <a:latin typeface="Cambria"/>
                <a:cs typeface="Cambria"/>
              </a:rPr>
              <a:t>make</a:t>
            </a:r>
            <a:r>
              <a:rPr sz="2000" spc="100" dirty="0">
                <a:latin typeface="Cambria"/>
                <a:cs typeface="Cambria"/>
              </a:rPr>
              <a:t> </a:t>
            </a:r>
            <a:r>
              <a:rPr sz="2000" spc="65" dirty="0">
                <a:latin typeface="Cambria"/>
                <a:cs typeface="Cambria"/>
              </a:rPr>
              <a:t>informed,</a:t>
            </a:r>
            <a:r>
              <a:rPr sz="2000" spc="95" dirty="0">
                <a:latin typeface="Cambria"/>
                <a:cs typeface="Cambria"/>
              </a:rPr>
              <a:t> </a:t>
            </a:r>
            <a:r>
              <a:rPr sz="2000" spc="60" dirty="0">
                <a:latin typeface="Cambria"/>
                <a:cs typeface="Cambria"/>
              </a:rPr>
              <a:t>data-</a:t>
            </a:r>
            <a:r>
              <a:rPr sz="2000" spc="80" dirty="0">
                <a:latin typeface="Cambria"/>
                <a:cs typeface="Cambria"/>
              </a:rPr>
              <a:t>driven</a:t>
            </a:r>
            <a:r>
              <a:rPr sz="2000" spc="100" dirty="0">
                <a:latin typeface="Cambria"/>
                <a:cs typeface="Cambria"/>
              </a:rPr>
              <a:t> </a:t>
            </a:r>
            <a:r>
              <a:rPr sz="2000" spc="80" dirty="0">
                <a:latin typeface="Cambria"/>
                <a:cs typeface="Cambria"/>
              </a:rPr>
              <a:t>choices.</a:t>
            </a:r>
            <a:endParaRPr sz="200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72243" y="1887169"/>
            <a:ext cx="8715756" cy="651109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9629775" y="923925"/>
            <a:ext cx="8658225" cy="19050"/>
          </a:xfrm>
          <a:custGeom>
            <a:avLst/>
            <a:gdLst/>
            <a:ahLst/>
            <a:cxnLst/>
            <a:rect l="l" t="t" r="r" b="b"/>
            <a:pathLst>
              <a:path w="8658225" h="19050">
                <a:moveTo>
                  <a:pt x="8658225" y="0"/>
                </a:moveTo>
                <a:lnTo>
                  <a:pt x="0" y="0"/>
                </a:lnTo>
                <a:lnTo>
                  <a:pt x="0" y="19050"/>
                </a:lnTo>
                <a:lnTo>
                  <a:pt x="8658225" y="19050"/>
                </a:lnTo>
                <a:lnTo>
                  <a:pt x="86582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617075" y="333678"/>
            <a:ext cx="337375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85" dirty="0">
                <a:latin typeface="Cambria"/>
                <a:cs typeface="Cambria"/>
              </a:rPr>
              <a:t>AI-</a:t>
            </a:r>
            <a:r>
              <a:rPr sz="2000" spc="90" dirty="0">
                <a:latin typeface="Cambria"/>
                <a:cs typeface="Cambria"/>
              </a:rPr>
              <a:t>Enhanced</a:t>
            </a:r>
            <a:r>
              <a:rPr sz="2000" spc="105" dirty="0">
                <a:latin typeface="Cambria"/>
                <a:cs typeface="Cambria"/>
              </a:rPr>
              <a:t> </a:t>
            </a:r>
            <a:r>
              <a:rPr sz="2000" spc="55" dirty="0">
                <a:latin typeface="Cambria"/>
                <a:cs typeface="Cambria"/>
              </a:rPr>
              <a:t>Functionalities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968544" y="333863"/>
            <a:ext cx="1338580" cy="328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45" dirty="0">
                <a:latin typeface="Cambria"/>
                <a:cs typeface="Cambria"/>
              </a:rPr>
              <a:t>2/24/2026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90" dirty="0"/>
              <a:t>19.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5F6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5513" y="7018409"/>
            <a:ext cx="4385945" cy="1319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500" spc="-110" dirty="0">
                <a:latin typeface="Arial Black"/>
                <a:cs typeface="Arial Black"/>
              </a:rPr>
              <a:t>Agenda</a:t>
            </a:r>
            <a:endParaRPr sz="850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9353550"/>
            <a:ext cx="8684895" cy="269240"/>
          </a:xfrm>
          <a:custGeom>
            <a:avLst/>
            <a:gdLst/>
            <a:ahLst/>
            <a:cxnLst/>
            <a:rect l="l" t="t" r="r" b="b"/>
            <a:pathLst>
              <a:path w="8684895" h="269240">
                <a:moveTo>
                  <a:pt x="8684793" y="0"/>
                </a:moveTo>
                <a:lnTo>
                  <a:pt x="0" y="0"/>
                </a:lnTo>
                <a:lnTo>
                  <a:pt x="0" y="269163"/>
                </a:lnTo>
                <a:lnTo>
                  <a:pt x="8684793" y="269163"/>
                </a:lnTo>
                <a:lnTo>
                  <a:pt x="86847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597495" y="9344025"/>
            <a:ext cx="2291080" cy="278765"/>
          </a:xfrm>
          <a:custGeom>
            <a:avLst/>
            <a:gdLst/>
            <a:ahLst/>
            <a:cxnLst/>
            <a:rect l="l" t="t" r="r" b="b"/>
            <a:pathLst>
              <a:path w="2291080" h="278765">
                <a:moveTo>
                  <a:pt x="2290762" y="0"/>
                </a:moveTo>
                <a:lnTo>
                  <a:pt x="0" y="0"/>
                </a:lnTo>
                <a:lnTo>
                  <a:pt x="0" y="278688"/>
                </a:lnTo>
                <a:lnTo>
                  <a:pt x="2290762" y="278688"/>
                </a:lnTo>
                <a:lnTo>
                  <a:pt x="2290762" y="0"/>
                </a:lnTo>
                <a:close/>
              </a:path>
            </a:pathLst>
          </a:custGeom>
          <a:solidFill>
            <a:srgbClr val="749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572243" y="9353550"/>
            <a:ext cx="4581525" cy="269240"/>
          </a:xfrm>
          <a:custGeom>
            <a:avLst/>
            <a:gdLst/>
            <a:ahLst/>
            <a:cxnLst/>
            <a:rect l="l" t="t" r="r" b="b"/>
            <a:pathLst>
              <a:path w="4581525" h="269240">
                <a:moveTo>
                  <a:pt x="4581525" y="0"/>
                </a:moveTo>
                <a:lnTo>
                  <a:pt x="0" y="0"/>
                </a:lnTo>
                <a:lnTo>
                  <a:pt x="0" y="269163"/>
                </a:lnTo>
                <a:lnTo>
                  <a:pt x="4581525" y="269163"/>
                </a:lnTo>
                <a:lnTo>
                  <a:pt x="4581525" y="0"/>
                </a:lnTo>
                <a:close/>
              </a:path>
            </a:pathLst>
          </a:custGeom>
          <a:solidFill>
            <a:srgbClr val="2B57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110099" y="9344025"/>
            <a:ext cx="1177925" cy="278765"/>
          </a:xfrm>
          <a:custGeom>
            <a:avLst/>
            <a:gdLst/>
            <a:ahLst/>
            <a:cxnLst/>
            <a:rect l="l" t="t" r="r" b="b"/>
            <a:pathLst>
              <a:path w="1177925" h="278765">
                <a:moveTo>
                  <a:pt x="1177899" y="0"/>
                </a:moveTo>
                <a:lnTo>
                  <a:pt x="0" y="0"/>
                </a:lnTo>
                <a:lnTo>
                  <a:pt x="0" y="278688"/>
                </a:lnTo>
                <a:lnTo>
                  <a:pt x="1177899" y="278688"/>
                </a:lnTo>
                <a:lnTo>
                  <a:pt x="1177899" y="0"/>
                </a:lnTo>
                <a:close/>
              </a:path>
            </a:pathLst>
          </a:custGeom>
          <a:solidFill>
            <a:srgbClr val="A5CA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05513" y="295405"/>
            <a:ext cx="424180" cy="636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5" dirty="0"/>
              <a:t>2.</a:t>
            </a:r>
          </a:p>
        </p:txBody>
      </p:sp>
      <p:sp>
        <p:nvSpPr>
          <p:cNvPr id="9" name="object 9"/>
          <p:cNvSpPr/>
          <p:nvPr/>
        </p:nvSpPr>
        <p:spPr>
          <a:xfrm>
            <a:off x="9629775" y="923925"/>
            <a:ext cx="8658225" cy="19050"/>
          </a:xfrm>
          <a:custGeom>
            <a:avLst/>
            <a:gdLst/>
            <a:ahLst/>
            <a:cxnLst/>
            <a:rect l="l" t="t" r="r" b="b"/>
            <a:pathLst>
              <a:path w="8658225" h="19050">
                <a:moveTo>
                  <a:pt x="8658225" y="0"/>
                </a:moveTo>
                <a:lnTo>
                  <a:pt x="0" y="0"/>
                </a:lnTo>
                <a:lnTo>
                  <a:pt x="0" y="19050"/>
                </a:lnTo>
                <a:lnTo>
                  <a:pt x="8658225" y="19050"/>
                </a:lnTo>
                <a:lnTo>
                  <a:pt x="86582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968544" y="333863"/>
            <a:ext cx="1338580" cy="328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45" dirty="0">
                <a:latin typeface="Cambria"/>
                <a:cs typeface="Cambria"/>
              </a:rPr>
              <a:t>2/24/2026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617068" y="1987547"/>
            <a:ext cx="5116830" cy="5010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2434" indent="-35179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32434" algn="l"/>
              </a:tabLst>
            </a:pPr>
            <a:r>
              <a:rPr sz="2500" spc="90" dirty="0">
                <a:latin typeface="Cambria"/>
                <a:cs typeface="Cambria"/>
              </a:rPr>
              <a:t>Introduction</a:t>
            </a:r>
            <a:r>
              <a:rPr sz="2500" spc="125" dirty="0">
                <a:latin typeface="Cambria"/>
                <a:cs typeface="Cambria"/>
              </a:rPr>
              <a:t> </a:t>
            </a:r>
            <a:r>
              <a:rPr sz="2500" dirty="0">
                <a:latin typeface="Cambria"/>
                <a:cs typeface="Cambria"/>
              </a:rPr>
              <a:t>&amp;</a:t>
            </a:r>
            <a:r>
              <a:rPr sz="2500" spc="125" dirty="0">
                <a:latin typeface="Cambria"/>
                <a:cs typeface="Cambria"/>
              </a:rPr>
              <a:t> </a:t>
            </a:r>
            <a:r>
              <a:rPr sz="2500" spc="80" dirty="0">
                <a:latin typeface="Cambria"/>
                <a:cs typeface="Cambria"/>
              </a:rPr>
              <a:t>Objectives</a:t>
            </a:r>
            <a:endParaRPr sz="25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315"/>
              </a:spcBef>
              <a:buFont typeface="Cambria"/>
              <a:buAutoNum type="arabicPeriod"/>
            </a:pPr>
            <a:endParaRPr sz="2500">
              <a:latin typeface="Cambria"/>
              <a:cs typeface="Cambria"/>
            </a:endParaRPr>
          </a:p>
          <a:p>
            <a:pPr marL="432434" indent="-407034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32434" algn="l"/>
              </a:tabLst>
            </a:pPr>
            <a:r>
              <a:rPr sz="2500" spc="110" dirty="0">
                <a:latin typeface="Cambria"/>
                <a:cs typeface="Cambria"/>
              </a:rPr>
              <a:t>System</a:t>
            </a:r>
            <a:r>
              <a:rPr sz="2500" spc="120" dirty="0">
                <a:latin typeface="Cambria"/>
                <a:cs typeface="Cambria"/>
              </a:rPr>
              <a:t> </a:t>
            </a:r>
            <a:r>
              <a:rPr sz="2500" spc="95" dirty="0">
                <a:latin typeface="Cambria"/>
                <a:cs typeface="Cambria"/>
              </a:rPr>
              <a:t>Architecture</a:t>
            </a:r>
            <a:r>
              <a:rPr sz="2500" spc="120" dirty="0">
                <a:latin typeface="Cambria"/>
                <a:cs typeface="Cambria"/>
              </a:rPr>
              <a:t> </a:t>
            </a:r>
            <a:r>
              <a:rPr sz="2500" dirty="0">
                <a:latin typeface="Cambria"/>
                <a:cs typeface="Cambria"/>
              </a:rPr>
              <a:t>&amp;</a:t>
            </a:r>
            <a:r>
              <a:rPr sz="2500" spc="120" dirty="0">
                <a:latin typeface="Cambria"/>
                <a:cs typeface="Cambria"/>
              </a:rPr>
              <a:t> </a:t>
            </a:r>
            <a:r>
              <a:rPr sz="2500" spc="100" dirty="0">
                <a:latin typeface="Cambria"/>
                <a:cs typeface="Cambria"/>
              </a:rPr>
              <a:t>Modules</a:t>
            </a:r>
            <a:endParaRPr sz="25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315"/>
              </a:spcBef>
              <a:buFont typeface="Cambria"/>
              <a:buAutoNum type="arabicPeriod"/>
            </a:pPr>
            <a:endParaRPr sz="2500">
              <a:latin typeface="Cambria"/>
              <a:cs typeface="Cambria"/>
            </a:endParaRPr>
          </a:p>
          <a:p>
            <a:pPr marL="432434" indent="-413384">
              <a:lnSpc>
                <a:spcPct val="100000"/>
              </a:lnSpc>
              <a:buAutoNum type="arabicPeriod"/>
              <a:tabLst>
                <a:tab pos="432434" algn="l"/>
              </a:tabLst>
            </a:pPr>
            <a:r>
              <a:rPr sz="2500" spc="145" dirty="0">
                <a:latin typeface="Cambria"/>
                <a:cs typeface="Cambria"/>
              </a:rPr>
              <a:t>Core</a:t>
            </a:r>
            <a:r>
              <a:rPr sz="2500" spc="130" dirty="0">
                <a:latin typeface="Cambria"/>
                <a:cs typeface="Cambria"/>
              </a:rPr>
              <a:t> </a:t>
            </a:r>
            <a:r>
              <a:rPr sz="2500" spc="120" dirty="0">
                <a:latin typeface="Cambria"/>
                <a:cs typeface="Cambria"/>
              </a:rPr>
              <a:t>Management</a:t>
            </a:r>
            <a:r>
              <a:rPr sz="2500" spc="135" dirty="0">
                <a:latin typeface="Cambria"/>
                <a:cs typeface="Cambria"/>
              </a:rPr>
              <a:t> </a:t>
            </a:r>
            <a:r>
              <a:rPr sz="2500" spc="60" dirty="0">
                <a:latin typeface="Cambria"/>
                <a:cs typeface="Cambria"/>
              </a:rPr>
              <a:t>Features</a:t>
            </a:r>
            <a:endParaRPr sz="25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320"/>
              </a:spcBef>
              <a:buFont typeface="Cambria"/>
              <a:buAutoNum type="arabicPeriod"/>
            </a:pPr>
            <a:endParaRPr sz="2500">
              <a:latin typeface="Cambria"/>
              <a:cs typeface="Cambria"/>
            </a:endParaRPr>
          </a:p>
          <a:p>
            <a:pPr marL="432434" indent="-408940">
              <a:lnSpc>
                <a:spcPct val="100000"/>
              </a:lnSpc>
              <a:buAutoNum type="arabicPeriod"/>
              <a:tabLst>
                <a:tab pos="432434" algn="l"/>
              </a:tabLst>
            </a:pPr>
            <a:r>
              <a:rPr sz="2500" spc="110" dirty="0">
                <a:latin typeface="Cambria"/>
                <a:cs typeface="Cambria"/>
              </a:rPr>
              <a:t>AI-Enhanced</a:t>
            </a:r>
            <a:r>
              <a:rPr sz="2500" spc="135" dirty="0">
                <a:latin typeface="Cambria"/>
                <a:cs typeface="Cambria"/>
              </a:rPr>
              <a:t> </a:t>
            </a:r>
            <a:r>
              <a:rPr sz="2500" spc="70" dirty="0">
                <a:latin typeface="Cambria"/>
                <a:cs typeface="Cambria"/>
              </a:rPr>
              <a:t>Functionalities</a:t>
            </a:r>
            <a:endParaRPr sz="25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320"/>
              </a:spcBef>
              <a:buFont typeface="Cambria"/>
              <a:buAutoNum type="arabicPeriod"/>
            </a:pPr>
            <a:endParaRPr sz="2500">
              <a:latin typeface="Cambria"/>
              <a:cs typeface="Cambria"/>
            </a:endParaRPr>
          </a:p>
          <a:p>
            <a:pPr marL="432434" indent="-408940">
              <a:lnSpc>
                <a:spcPct val="100000"/>
              </a:lnSpc>
              <a:buAutoNum type="arabicPeriod"/>
              <a:tabLst>
                <a:tab pos="432434" algn="l"/>
              </a:tabLst>
            </a:pPr>
            <a:r>
              <a:rPr sz="2500" spc="110" dirty="0">
                <a:latin typeface="Cambria"/>
                <a:cs typeface="Cambria"/>
              </a:rPr>
              <a:t>System</a:t>
            </a:r>
            <a:r>
              <a:rPr sz="2500" spc="114" dirty="0">
                <a:latin typeface="Cambria"/>
                <a:cs typeface="Cambria"/>
              </a:rPr>
              <a:t> </a:t>
            </a:r>
            <a:r>
              <a:rPr sz="2500" spc="75" dirty="0">
                <a:latin typeface="Cambria"/>
                <a:cs typeface="Cambria"/>
              </a:rPr>
              <a:t>Integrity</a:t>
            </a:r>
            <a:r>
              <a:rPr sz="2500" spc="114" dirty="0">
                <a:latin typeface="Cambria"/>
                <a:cs typeface="Cambria"/>
              </a:rPr>
              <a:t> </a:t>
            </a:r>
            <a:r>
              <a:rPr sz="2500" dirty="0">
                <a:latin typeface="Cambria"/>
                <a:cs typeface="Cambria"/>
              </a:rPr>
              <a:t>&amp;</a:t>
            </a:r>
            <a:r>
              <a:rPr sz="2500" spc="114" dirty="0">
                <a:latin typeface="Cambria"/>
                <a:cs typeface="Cambria"/>
              </a:rPr>
              <a:t> </a:t>
            </a:r>
            <a:r>
              <a:rPr sz="2500" spc="75" dirty="0">
                <a:latin typeface="Cambria"/>
                <a:cs typeface="Cambria"/>
              </a:rPr>
              <a:t>Benefits</a:t>
            </a:r>
            <a:endParaRPr sz="25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320"/>
              </a:spcBef>
              <a:buFont typeface="Cambria"/>
              <a:buAutoNum type="arabicPeriod"/>
            </a:pPr>
            <a:endParaRPr sz="2500">
              <a:latin typeface="Cambria"/>
              <a:cs typeface="Cambria"/>
            </a:endParaRPr>
          </a:p>
          <a:p>
            <a:pPr marL="432434" indent="-419734">
              <a:lnSpc>
                <a:spcPct val="100000"/>
              </a:lnSpc>
              <a:buAutoNum type="arabicPeriod"/>
              <a:tabLst>
                <a:tab pos="432434" algn="l"/>
              </a:tabLst>
            </a:pPr>
            <a:r>
              <a:rPr sz="2500" spc="75" dirty="0">
                <a:latin typeface="Cambria"/>
                <a:cs typeface="Cambria"/>
              </a:rPr>
              <a:t>Future</a:t>
            </a:r>
            <a:r>
              <a:rPr sz="2500" spc="114" dirty="0">
                <a:latin typeface="Cambria"/>
                <a:cs typeface="Cambria"/>
              </a:rPr>
              <a:t> </a:t>
            </a:r>
            <a:r>
              <a:rPr sz="2500" spc="95" dirty="0">
                <a:latin typeface="Cambria"/>
                <a:cs typeface="Cambria"/>
              </a:rPr>
              <a:t>Directions</a:t>
            </a:r>
            <a:r>
              <a:rPr sz="2500" spc="114" dirty="0">
                <a:latin typeface="Cambria"/>
                <a:cs typeface="Cambria"/>
              </a:rPr>
              <a:t> </a:t>
            </a:r>
            <a:r>
              <a:rPr sz="2500" dirty="0">
                <a:latin typeface="Cambria"/>
                <a:cs typeface="Cambria"/>
              </a:rPr>
              <a:t>&amp;</a:t>
            </a:r>
            <a:r>
              <a:rPr sz="2500" spc="114" dirty="0">
                <a:latin typeface="Cambria"/>
                <a:cs typeface="Cambria"/>
              </a:rPr>
              <a:t> </a:t>
            </a:r>
            <a:r>
              <a:rPr sz="2500" spc="100" dirty="0">
                <a:latin typeface="Cambria"/>
                <a:cs typeface="Cambria"/>
              </a:rPr>
              <a:t>Summary</a:t>
            </a:r>
            <a:endParaRPr sz="25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29775" y="923925"/>
            <a:ext cx="8658225" cy="19050"/>
          </a:xfrm>
          <a:custGeom>
            <a:avLst/>
            <a:gdLst/>
            <a:ahLst/>
            <a:cxnLst/>
            <a:rect l="l" t="t" r="r" b="b"/>
            <a:pathLst>
              <a:path w="8658225" h="19050">
                <a:moveTo>
                  <a:pt x="8658225" y="0"/>
                </a:moveTo>
                <a:lnTo>
                  <a:pt x="0" y="0"/>
                </a:lnTo>
                <a:lnTo>
                  <a:pt x="0" y="19050"/>
                </a:lnTo>
                <a:lnTo>
                  <a:pt x="8658225" y="19050"/>
                </a:lnTo>
                <a:lnTo>
                  <a:pt x="86582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617075" y="333678"/>
            <a:ext cx="337375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85" dirty="0">
                <a:latin typeface="Cambria"/>
                <a:cs typeface="Cambria"/>
              </a:rPr>
              <a:t>AI-</a:t>
            </a:r>
            <a:r>
              <a:rPr sz="2000" spc="90" dirty="0">
                <a:latin typeface="Cambria"/>
                <a:cs typeface="Cambria"/>
              </a:rPr>
              <a:t>Enhanced</a:t>
            </a:r>
            <a:r>
              <a:rPr sz="2000" spc="105" dirty="0">
                <a:latin typeface="Cambria"/>
                <a:cs typeface="Cambria"/>
              </a:rPr>
              <a:t> </a:t>
            </a:r>
            <a:r>
              <a:rPr sz="2000" spc="55" dirty="0">
                <a:latin typeface="Cambria"/>
                <a:cs typeface="Cambria"/>
              </a:rPr>
              <a:t>Functionalities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68507" y="333863"/>
            <a:ext cx="1338580" cy="328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45" dirty="0">
                <a:latin typeface="Cambria"/>
                <a:cs typeface="Cambria"/>
              </a:rPr>
              <a:t>2/24/2026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05494" y="295405"/>
            <a:ext cx="735965" cy="636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20.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789246" y="5547192"/>
            <a:ext cx="4216400" cy="1675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32460">
              <a:lnSpc>
                <a:spcPct val="107900"/>
              </a:lnSpc>
              <a:spcBef>
                <a:spcPts val="100"/>
              </a:spcBef>
            </a:pPr>
            <a:r>
              <a:rPr sz="2500" spc="75" dirty="0">
                <a:latin typeface="Cambria"/>
                <a:cs typeface="Cambria"/>
              </a:rPr>
              <a:t>Immediate</a:t>
            </a:r>
            <a:r>
              <a:rPr sz="2500" spc="130" dirty="0">
                <a:latin typeface="Cambria"/>
                <a:cs typeface="Cambria"/>
              </a:rPr>
              <a:t> </a:t>
            </a:r>
            <a:r>
              <a:rPr sz="2500" spc="80" dirty="0">
                <a:latin typeface="Cambria"/>
                <a:cs typeface="Cambria"/>
              </a:rPr>
              <a:t>Response</a:t>
            </a:r>
            <a:r>
              <a:rPr sz="2500" spc="130" dirty="0">
                <a:latin typeface="Cambria"/>
                <a:cs typeface="Cambria"/>
              </a:rPr>
              <a:t> </a:t>
            </a:r>
            <a:r>
              <a:rPr sz="2500" spc="50" dirty="0">
                <a:latin typeface="Cambria"/>
                <a:cs typeface="Cambria"/>
              </a:rPr>
              <a:t>for </a:t>
            </a:r>
            <a:r>
              <a:rPr sz="2500" spc="90" dirty="0">
                <a:latin typeface="Cambria"/>
                <a:cs typeface="Cambria"/>
              </a:rPr>
              <a:t>Critical</a:t>
            </a:r>
            <a:r>
              <a:rPr sz="2500" spc="125" dirty="0">
                <a:latin typeface="Cambria"/>
                <a:cs typeface="Cambria"/>
              </a:rPr>
              <a:t> </a:t>
            </a:r>
            <a:r>
              <a:rPr sz="2500" spc="110" dirty="0">
                <a:latin typeface="Cambria"/>
                <a:cs typeface="Cambria"/>
              </a:rPr>
              <a:t>Cases</a:t>
            </a:r>
            <a:endParaRPr sz="2500">
              <a:latin typeface="Cambria"/>
              <a:cs typeface="Cambria"/>
            </a:endParaRPr>
          </a:p>
          <a:p>
            <a:pPr marL="12700" marR="5080">
              <a:lnSpc>
                <a:spcPct val="107700"/>
              </a:lnSpc>
              <a:spcBef>
                <a:spcPts val="1860"/>
              </a:spcBef>
            </a:pPr>
            <a:r>
              <a:rPr sz="1800" spc="50" dirty="0">
                <a:latin typeface="Cambria"/>
                <a:cs typeface="Cambria"/>
              </a:rPr>
              <a:t>Enables</a:t>
            </a:r>
            <a:r>
              <a:rPr sz="1800" spc="13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rapid</a:t>
            </a:r>
            <a:r>
              <a:rPr sz="1800" spc="130" dirty="0">
                <a:latin typeface="Cambria"/>
                <a:cs typeface="Cambria"/>
              </a:rPr>
              <a:t> </a:t>
            </a:r>
            <a:r>
              <a:rPr sz="1800" spc="50" dirty="0">
                <a:latin typeface="Cambria"/>
                <a:cs typeface="Cambria"/>
              </a:rPr>
              <a:t>intervention</a:t>
            </a:r>
            <a:r>
              <a:rPr sz="1800" spc="130" dirty="0">
                <a:latin typeface="Cambria"/>
                <a:cs typeface="Cambria"/>
              </a:rPr>
              <a:t> </a:t>
            </a:r>
            <a:r>
              <a:rPr sz="1800" spc="50" dirty="0">
                <a:latin typeface="Cambria"/>
                <a:cs typeface="Cambria"/>
              </a:rPr>
              <a:t>for</a:t>
            </a:r>
            <a:r>
              <a:rPr sz="1800" spc="130" dirty="0">
                <a:latin typeface="Cambria"/>
                <a:cs typeface="Cambria"/>
              </a:rPr>
              <a:t> </a:t>
            </a:r>
            <a:r>
              <a:rPr sz="1800" spc="70" dirty="0">
                <a:latin typeface="Cambria"/>
                <a:cs typeface="Cambria"/>
              </a:rPr>
              <a:t>high-</a:t>
            </a:r>
            <a:r>
              <a:rPr sz="1800" spc="45" dirty="0">
                <a:latin typeface="Cambria"/>
                <a:cs typeface="Cambria"/>
              </a:rPr>
              <a:t>risk patients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49716" y="5578817"/>
            <a:ext cx="3819525" cy="12325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00" spc="100" dirty="0">
                <a:latin typeface="Cambria"/>
                <a:cs typeface="Cambria"/>
              </a:rPr>
              <a:t>AI-</a:t>
            </a:r>
            <a:r>
              <a:rPr sz="2500" spc="75" dirty="0">
                <a:latin typeface="Cambria"/>
                <a:cs typeface="Cambria"/>
              </a:rPr>
              <a:t>Driven</a:t>
            </a:r>
            <a:r>
              <a:rPr sz="2500" spc="105" dirty="0">
                <a:latin typeface="Cambria"/>
                <a:cs typeface="Cambria"/>
              </a:rPr>
              <a:t> </a:t>
            </a:r>
            <a:r>
              <a:rPr sz="2500" spc="100" dirty="0">
                <a:latin typeface="Cambria"/>
                <a:cs typeface="Cambria"/>
              </a:rPr>
              <a:t>Status</a:t>
            </a:r>
            <a:r>
              <a:rPr sz="2500" spc="105" dirty="0">
                <a:latin typeface="Cambria"/>
                <a:cs typeface="Cambria"/>
              </a:rPr>
              <a:t> </a:t>
            </a:r>
            <a:r>
              <a:rPr sz="2500" spc="40" dirty="0">
                <a:latin typeface="Cambria"/>
                <a:cs typeface="Cambria"/>
              </a:rPr>
              <a:t>Alerts</a:t>
            </a:r>
            <a:endParaRPr sz="2500">
              <a:latin typeface="Cambria"/>
              <a:cs typeface="Cambria"/>
            </a:endParaRPr>
          </a:p>
          <a:p>
            <a:pPr marL="12700" marR="5080">
              <a:lnSpc>
                <a:spcPct val="107700"/>
              </a:lnSpc>
              <a:spcBef>
                <a:spcPts val="1860"/>
              </a:spcBef>
            </a:pPr>
            <a:r>
              <a:rPr sz="1800" spc="45" dirty="0">
                <a:latin typeface="Cambria"/>
                <a:cs typeface="Cambria"/>
              </a:rPr>
              <a:t>Automatically</a:t>
            </a:r>
            <a:r>
              <a:rPr sz="1800" spc="95" dirty="0">
                <a:latin typeface="Cambria"/>
                <a:cs typeface="Cambria"/>
              </a:rPr>
              <a:t> </a:t>
            </a:r>
            <a:r>
              <a:rPr sz="1800" spc="70" dirty="0">
                <a:latin typeface="Cambria"/>
                <a:cs typeface="Cambria"/>
              </a:rPr>
              <a:t>ﬂags</a:t>
            </a:r>
            <a:r>
              <a:rPr sz="1800" spc="95" dirty="0">
                <a:latin typeface="Cambria"/>
                <a:cs typeface="Cambria"/>
              </a:rPr>
              <a:t> </a:t>
            </a:r>
            <a:r>
              <a:rPr sz="1800" spc="55" dirty="0">
                <a:latin typeface="Cambria"/>
                <a:cs typeface="Cambria"/>
              </a:rPr>
              <a:t>patient</a:t>
            </a:r>
            <a:r>
              <a:rPr sz="1800" spc="95" dirty="0">
                <a:latin typeface="Cambria"/>
                <a:cs typeface="Cambria"/>
              </a:rPr>
              <a:t> </a:t>
            </a:r>
            <a:r>
              <a:rPr sz="1800" spc="55" dirty="0">
                <a:latin typeface="Cambria"/>
                <a:cs typeface="Cambria"/>
              </a:rPr>
              <a:t>status</a:t>
            </a:r>
            <a:r>
              <a:rPr sz="1800" spc="95" dirty="0">
                <a:latin typeface="Cambria"/>
                <a:cs typeface="Cambria"/>
              </a:rPr>
              <a:t> </a:t>
            </a:r>
            <a:r>
              <a:rPr sz="1800" spc="-25" dirty="0">
                <a:latin typeface="Cambria"/>
                <a:cs typeface="Cambria"/>
              </a:rPr>
              <a:t>as </a:t>
            </a:r>
            <a:r>
              <a:rPr sz="1800" spc="65" dirty="0">
                <a:latin typeface="Cambria"/>
                <a:cs typeface="Cambria"/>
              </a:rPr>
              <a:t>Normal,</a:t>
            </a:r>
            <a:r>
              <a:rPr sz="1800" spc="80" dirty="0">
                <a:latin typeface="Cambria"/>
                <a:cs typeface="Cambria"/>
              </a:rPr>
              <a:t> </a:t>
            </a:r>
            <a:r>
              <a:rPr sz="1800" spc="50" dirty="0">
                <a:latin typeface="Cambria"/>
                <a:cs typeface="Cambria"/>
              </a:rPr>
              <a:t>Warning,</a:t>
            </a:r>
            <a:r>
              <a:rPr sz="1800" spc="85" dirty="0">
                <a:latin typeface="Cambria"/>
                <a:cs typeface="Cambria"/>
              </a:rPr>
              <a:t> </a:t>
            </a:r>
            <a:r>
              <a:rPr sz="1800" spc="55" dirty="0">
                <a:latin typeface="Cambria"/>
                <a:cs typeface="Cambria"/>
              </a:rPr>
              <a:t>or</a:t>
            </a:r>
            <a:r>
              <a:rPr sz="1800" spc="80" dirty="0">
                <a:latin typeface="Cambria"/>
                <a:cs typeface="Cambria"/>
              </a:rPr>
              <a:t> </a:t>
            </a:r>
            <a:r>
              <a:rPr sz="1800" spc="55" dirty="0">
                <a:latin typeface="Cambria"/>
                <a:cs typeface="Cambria"/>
              </a:rPr>
              <a:t>Critical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0183" y="5578817"/>
            <a:ext cx="4572635" cy="12325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00" spc="114" dirty="0">
                <a:latin typeface="Cambria"/>
                <a:cs typeface="Cambria"/>
              </a:rPr>
              <a:t>Continuous</a:t>
            </a:r>
            <a:r>
              <a:rPr sz="2500" spc="110" dirty="0">
                <a:latin typeface="Cambria"/>
                <a:cs typeface="Cambria"/>
              </a:rPr>
              <a:t> </a:t>
            </a:r>
            <a:r>
              <a:rPr sz="2500" spc="50" dirty="0">
                <a:latin typeface="Cambria"/>
                <a:cs typeface="Cambria"/>
              </a:rPr>
              <a:t>Vital</a:t>
            </a:r>
            <a:r>
              <a:rPr sz="2500" spc="110" dirty="0">
                <a:latin typeface="Cambria"/>
                <a:cs typeface="Cambria"/>
              </a:rPr>
              <a:t> </a:t>
            </a:r>
            <a:r>
              <a:rPr sz="2500" spc="95" dirty="0">
                <a:latin typeface="Cambria"/>
                <a:cs typeface="Cambria"/>
              </a:rPr>
              <a:t>Sign</a:t>
            </a:r>
            <a:r>
              <a:rPr sz="2500" spc="110" dirty="0">
                <a:latin typeface="Cambria"/>
                <a:cs typeface="Cambria"/>
              </a:rPr>
              <a:t> </a:t>
            </a:r>
            <a:r>
              <a:rPr sz="2500" spc="65" dirty="0">
                <a:latin typeface="Cambria"/>
                <a:cs typeface="Cambria"/>
              </a:rPr>
              <a:t>Tracking</a:t>
            </a:r>
            <a:endParaRPr sz="2500">
              <a:latin typeface="Cambria"/>
              <a:cs typeface="Cambria"/>
            </a:endParaRPr>
          </a:p>
          <a:p>
            <a:pPr marL="12700" marR="720725">
              <a:lnSpc>
                <a:spcPct val="107700"/>
              </a:lnSpc>
              <a:spcBef>
                <a:spcPts val="1860"/>
              </a:spcBef>
            </a:pPr>
            <a:r>
              <a:rPr sz="1800" spc="75" dirty="0">
                <a:latin typeface="Cambria"/>
                <a:cs typeface="Cambria"/>
              </a:rPr>
              <a:t>Monitors </a:t>
            </a:r>
            <a:r>
              <a:rPr sz="1800" spc="60" dirty="0">
                <a:latin typeface="Cambria"/>
                <a:cs typeface="Cambria"/>
              </a:rPr>
              <a:t>heart</a:t>
            </a:r>
            <a:r>
              <a:rPr sz="1800" spc="80" dirty="0">
                <a:latin typeface="Cambria"/>
                <a:cs typeface="Cambria"/>
              </a:rPr>
              <a:t> </a:t>
            </a:r>
            <a:r>
              <a:rPr sz="1800" spc="55" dirty="0">
                <a:latin typeface="Cambria"/>
                <a:cs typeface="Cambria"/>
              </a:rPr>
              <a:t>rate,</a:t>
            </a:r>
            <a:r>
              <a:rPr sz="1800" spc="75" dirty="0">
                <a:latin typeface="Cambria"/>
                <a:cs typeface="Cambria"/>
              </a:rPr>
              <a:t> </a:t>
            </a:r>
            <a:r>
              <a:rPr sz="1800" spc="60" dirty="0">
                <a:latin typeface="Cambria"/>
                <a:cs typeface="Cambria"/>
              </a:rPr>
              <a:t>blood</a:t>
            </a:r>
            <a:r>
              <a:rPr sz="1800" spc="80" dirty="0">
                <a:latin typeface="Cambria"/>
                <a:cs typeface="Cambria"/>
              </a:rPr>
              <a:t> </a:t>
            </a:r>
            <a:r>
              <a:rPr sz="1800" spc="45" dirty="0">
                <a:latin typeface="Cambria"/>
                <a:cs typeface="Cambria"/>
              </a:rPr>
              <a:t>pressure, </a:t>
            </a:r>
            <a:r>
              <a:rPr sz="1800" spc="65" dirty="0">
                <a:latin typeface="Cambria"/>
                <a:cs typeface="Cambria"/>
              </a:rPr>
              <a:t>oxygen,</a:t>
            </a:r>
            <a:r>
              <a:rPr sz="1800" spc="85" dirty="0">
                <a:latin typeface="Cambria"/>
                <a:cs typeface="Cambria"/>
              </a:rPr>
              <a:t> </a:t>
            </a:r>
            <a:r>
              <a:rPr sz="1800" spc="65" dirty="0">
                <a:latin typeface="Cambria"/>
                <a:cs typeface="Cambria"/>
              </a:rPr>
              <a:t>and</a:t>
            </a:r>
            <a:r>
              <a:rPr sz="1800" spc="90" dirty="0">
                <a:latin typeface="Cambria"/>
                <a:cs typeface="Cambria"/>
              </a:rPr>
              <a:t> </a:t>
            </a:r>
            <a:r>
              <a:rPr sz="1800" spc="50" dirty="0">
                <a:latin typeface="Cambria"/>
                <a:cs typeface="Cambria"/>
              </a:rPr>
              <a:t>temperature</a:t>
            </a:r>
            <a:endParaRPr sz="1800">
              <a:latin typeface="Cambria"/>
              <a:cs typeface="Cambria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02030" y="4222689"/>
            <a:ext cx="1161748" cy="943610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6862419" y="4222641"/>
            <a:ext cx="1263650" cy="943610"/>
          </a:xfrm>
          <a:custGeom>
            <a:avLst/>
            <a:gdLst/>
            <a:ahLst/>
            <a:cxnLst/>
            <a:rect l="l" t="t" r="r" b="b"/>
            <a:pathLst>
              <a:path w="1263650" h="943610">
                <a:moveTo>
                  <a:pt x="164426" y="883919"/>
                </a:moveTo>
                <a:lnTo>
                  <a:pt x="133108" y="883919"/>
                </a:lnTo>
                <a:lnTo>
                  <a:pt x="133108" y="935989"/>
                </a:lnTo>
                <a:lnTo>
                  <a:pt x="138887" y="943609"/>
                </a:lnTo>
                <a:lnTo>
                  <a:pt x="343789" y="943609"/>
                </a:lnTo>
                <a:lnTo>
                  <a:pt x="349732" y="935989"/>
                </a:lnTo>
                <a:lnTo>
                  <a:pt x="349732" y="913129"/>
                </a:lnTo>
                <a:lnTo>
                  <a:pt x="164426" y="913129"/>
                </a:lnTo>
                <a:lnTo>
                  <a:pt x="164426" y="883919"/>
                </a:lnTo>
                <a:close/>
              </a:path>
              <a:path w="1263650" h="943610">
                <a:moveTo>
                  <a:pt x="944791" y="883919"/>
                </a:moveTo>
                <a:lnTo>
                  <a:pt x="913472" y="883919"/>
                </a:lnTo>
                <a:lnTo>
                  <a:pt x="913472" y="935989"/>
                </a:lnTo>
                <a:lnTo>
                  <a:pt x="919416" y="943609"/>
                </a:lnTo>
                <a:lnTo>
                  <a:pt x="1124318" y="943609"/>
                </a:lnTo>
                <a:lnTo>
                  <a:pt x="1130096" y="935989"/>
                </a:lnTo>
                <a:lnTo>
                  <a:pt x="1130096" y="913129"/>
                </a:lnTo>
                <a:lnTo>
                  <a:pt x="944791" y="913129"/>
                </a:lnTo>
                <a:lnTo>
                  <a:pt x="944791" y="883919"/>
                </a:lnTo>
                <a:close/>
              </a:path>
              <a:path w="1263650" h="943610">
                <a:moveTo>
                  <a:pt x="349732" y="883919"/>
                </a:moveTo>
                <a:lnTo>
                  <a:pt x="318414" y="883919"/>
                </a:lnTo>
                <a:lnTo>
                  <a:pt x="318414" y="913129"/>
                </a:lnTo>
                <a:lnTo>
                  <a:pt x="349732" y="913129"/>
                </a:lnTo>
                <a:lnTo>
                  <a:pt x="349732" y="883919"/>
                </a:lnTo>
                <a:close/>
              </a:path>
              <a:path w="1263650" h="943610">
                <a:moveTo>
                  <a:pt x="1130096" y="883919"/>
                </a:moveTo>
                <a:lnTo>
                  <a:pt x="1098778" y="883919"/>
                </a:lnTo>
                <a:lnTo>
                  <a:pt x="1098778" y="913129"/>
                </a:lnTo>
                <a:lnTo>
                  <a:pt x="1130096" y="913129"/>
                </a:lnTo>
                <a:lnTo>
                  <a:pt x="1130096" y="883919"/>
                </a:lnTo>
                <a:close/>
              </a:path>
              <a:path w="1263650" h="943610">
                <a:moveTo>
                  <a:pt x="1185672" y="0"/>
                </a:moveTo>
                <a:lnTo>
                  <a:pt x="77533" y="0"/>
                </a:lnTo>
                <a:lnTo>
                  <a:pt x="47307" y="6349"/>
                </a:lnTo>
                <a:lnTo>
                  <a:pt x="22664" y="22859"/>
                </a:lnTo>
                <a:lnTo>
                  <a:pt x="6072" y="46989"/>
                </a:lnTo>
                <a:lnTo>
                  <a:pt x="0" y="77469"/>
                </a:lnTo>
                <a:lnTo>
                  <a:pt x="0" y="805179"/>
                </a:lnTo>
                <a:lnTo>
                  <a:pt x="6101" y="835659"/>
                </a:lnTo>
                <a:lnTo>
                  <a:pt x="22731" y="861059"/>
                </a:lnTo>
                <a:lnTo>
                  <a:pt x="47379" y="877569"/>
                </a:lnTo>
                <a:lnTo>
                  <a:pt x="77533" y="883919"/>
                </a:lnTo>
                <a:lnTo>
                  <a:pt x="1185672" y="883919"/>
                </a:lnTo>
                <a:lnTo>
                  <a:pt x="1215826" y="877569"/>
                </a:lnTo>
                <a:lnTo>
                  <a:pt x="1240474" y="861059"/>
                </a:lnTo>
                <a:lnTo>
                  <a:pt x="1247126" y="850899"/>
                </a:lnTo>
                <a:lnTo>
                  <a:pt x="77558" y="850899"/>
                </a:lnTo>
                <a:lnTo>
                  <a:pt x="59559" y="847089"/>
                </a:lnTo>
                <a:lnTo>
                  <a:pt x="44861" y="836929"/>
                </a:lnTo>
                <a:lnTo>
                  <a:pt x="34951" y="821689"/>
                </a:lnTo>
                <a:lnTo>
                  <a:pt x="31318" y="803909"/>
                </a:lnTo>
                <a:lnTo>
                  <a:pt x="31318" y="77469"/>
                </a:lnTo>
                <a:lnTo>
                  <a:pt x="34951" y="58419"/>
                </a:lnTo>
                <a:lnTo>
                  <a:pt x="44861" y="44449"/>
                </a:lnTo>
                <a:lnTo>
                  <a:pt x="59559" y="34289"/>
                </a:lnTo>
                <a:lnTo>
                  <a:pt x="77558" y="30479"/>
                </a:lnTo>
                <a:lnTo>
                  <a:pt x="1245780" y="30479"/>
                </a:lnTo>
                <a:lnTo>
                  <a:pt x="1240540" y="22859"/>
                </a:lnTo>
                <a:lnTo>
                  <a:pt x="1215897" y="6349"/>
                </a:lnTo>
                <a:lnTo>
                  <a:pt x="1185672" y="0"/>
                </a:lnTo>
                <a:close/>
              </a:path>
              <a:path w="1263650" h="943610">
                <a:moveTo>
                  <a:pt x="1245780" y="30479"/>
                </a:moveTo>
                <a:lnTo>
                  <a:pt x="1185646" y="30479"/>
                </a:lnTo>
                <a:lnTo>
                  <a:pt x="1203646" y="34289"/>
                </a:lnTo>
                <a:lnTo>
                  <a:pt x="1218344" y="44449"/>
                </a:lnTo>
                <a:lnTo>
                  <a:pt x="1228253" y="58419"/>
                </a:lnTo>
                <a:lnTo>
                  <a:pt x="1231887" y="77469"/>
                </a:lnTo>
                <a:lnTo>
                  <a:pt x="1231887" y="803909"/>
                </a:lnTo>
                <a:lnTo>
                  <a:pt x="1228253" y="821689"/>
                </a:lnTo>
                <a:lnTo>
                  <a:pt x="1218344" y="836929"/>
                </a:lnTo>
                <a:lnTo>
                  <a:pt x="1203646" y="847089"/>
                </a:lnTo>
                <a:lnTo>
                  <a:pt x="1185646" y="850899"/>
                </a:lnTo>
                <a:lnTo>
                  <a:pt x="1247126" y="850899"/>
                </a:lnTo>
                <a:lnTo>
                  <a:pt x="1257104" y="835659"/>
                </a:lnTo>
                <a:lnTo>
                  <a:pt x="1263205" y="805179"/>
                </a:lnTo>
                <a:lnTo>
                  <a:pt x="1263205" y="77469"/>
                </a:lnTo>
                <a:lnTo>
                  <a:pt x="1257132" y="46989"/>
                </a:lnTo>
                <a:lnTo>
                  <a:pt x="1245780" y="30479"/>
                </a:lnTo>
                <a:close/>
              </a:path>
              <a:path w="1263650" h="943610">
                <a:moveTo>
                  <a:pt x="887920" y="90169"/>
                </a:moveTo>
                <a:lnTo>
                  <a:pt x="173075" y="90169"/>
                </a:lnTo>
                <a:lnTo>
                  <a:pt x="158078" y="92709"/>
                </a:lnTo>
                <a:lnTo>
                  <a:pt x="118973" y="113029"/>
                </a:lnTo>
                <a:lnTo>
                  <a:pt x="98053" y="152399"/>
                </a:lnTo>
                <a:lnTo>
                  <a:pt x="96695" y="706119"/>
                </a:lnTo>
                <a:lnTo>
                  <a:pt x="98064" y="720089"/>
                </a:lnTo>
                <a:lnTo>
                  <a:pt x="119126" y="759459"/>
                </a:lnTo>
                <a:lnTo>
                  <a:pt x="158502" y="781049"/>
                </a:lnTo>
                <a:lnTo>
                  <a:pt x="173596" y="782319"/>
                </a:lnTo>
                <a:lnTo>
                  <a:pt x="243547" y="782319"/>
                </a:lnTo>
                <a:lnTo>
                  <a:pt x="250558" y="775969"/>
                </a:lnTo>
                <a:lnTo>
                  <a:pt x="250558" y="758189"/>
                </a:lnTo>
                <a:lnTo>
                  <a:pt x="243547" y="750569"/>
                </a:lnTo>
                <a:lnTo>
                  <a:pt x="164216" y="750569"/>
                </a:lnTo>
                <a:lnTo>
                  <a:pt x="155779" y="748029"/>
                </a:lnTo>
                <a:lnTo>
                  <a:pt x="128765" y="715009"/>
                </a:lnTo>
                <a:lnTo>
                  <a:pt x="127889" y="706119"/>
                </a:lnTo>
                <a:lnTo>
                  <a:pt x="127889" y="168909"/>
                </a:lnTo>
                <a:lnTo>
                  <a:pt x="131575" y="151129"/>
                </a:lnTo>
                <a:lnTo>
                  <a:pt x="141531" y="135889"/>
                </a:lnTo>
                <a:lnTo>
                  <a:pt x="156274" y="125729"/>
                </a:lnTo>
                <a:lnTo>
                  <a:pt x="174320" y="121919"/>
                </a:lnTo>
                <a:lnTo>
                  <a:pt x="948664" y="121919"/>
                </a:lnTo>
                <a:lnTo>
                  <a:pt x="942830" y="113029"/>
                </a:lnTo>
                <a:lnTo>
                  <a:pt x="918144" y="96519"/>
                </a:lnTo>
                <a:lnTo>
                  <a:pt x="887920" y="90169"/>
                </a:lnTo>
                <a:close/>
              </a:path>
              <a:path w="1263650" h="943610">
                <a:moveTo>
                  <a:pt x="948664" y="121919"/>
                </a:moveTo>
                <a:lnTo>
                  <a:pt x="889000" y="121919"/>
                </a:lnTo>
                <a:lnTo>
                  <a:pt x="906651" y="125729"/>
                </a:lnTo>
                <a:lnTo>
                  <a:pt x="921067" y="135889"/>
                </a:lnTo>
                <a:lnTo>
                  <a:pt x="930787" y="149859"/>
                </a:lnTo>
                <a:lnTo>
                  <a:pt x="934351" y="167639"/>
                </a:lnTo>
                <a:lnTo>
                  <a:pt x="934225" y="706119"/>
                </a:lnTo>
                <a:lnTo>
                  <a:pt x="914002" y="742949"/>
                </a:lnTo>
                <a:lnTo>
                  <a:pt x="897600" y="750569"/>
                </a:lnTo>
                <a:lnTo>
                  <a:pt x="330644" y="750569"/>
                </a:lnTo>
                <a:lnTo>
                  <a:pt x="323634" y="758189"/>
                </a:lnTo>
                <a:lnTo>
                  <a:pt x="323634" y="775969"/>
                </a:lnTo>
                <a:lnTo>
                  <a:pt x="330644" y="782319"/>
                </a:lnTo>
                <a:lnTo>
                  <a:pt x="889000" y="782319"/>
                </a:lnTo>
                <a:lnTo>
                  <a:pt x="918842" y="775969"/>
                </a:lnTo>
                <a:lnTo>
                  <a:pt x="943213" y="759459"/>
                </a:lnTo>
                <a:lnTo>
                  <a:pt x="959644" y="735329"/>
                </a:lnTo>
                <a:lnTo>
                  <a:pt x="965669" y="706119"/>
                </a:lnTo>
                <a:lnTo>
                  <a:pt x="965669" y="168909"/>
                </a:lnTo>
                <a:lnTo>
                  <a:pt x="959499" y="138429"/>
                </a:lnTo>
                <a:lnTo>
                  <a:pt x="948664" y="121919"/>
                </a:lnTo>
                <a:close/>
              </a:path>
              <a:path w="1263650" h="943610">
                <a:moveTo>
                  <a:pt x="1099235" y="515619"/>
                </a:moveTo>
                <a:lnTo>
                  <a:pt x="1047457" y="530859"/>
                </a:lnTo>
                <a:lnTo>
                  <a:pt x="1013129" y="572769"/>
                </a:lnTo>
                <a:lnTo>
                  <a:pt x="1006451" y="599439"/>
                </a:lnTo>
                <a:lnTo>
                  <a:pt x="1007825" y="627379"/>
                </a:lnTo>
                <a:lnTo>
                  <a:pt x="1033335" y="674369"/>
                </a:lnTo>
                <a:lnTo>
                  <a:pt x="1081054" y="699769"/>
                </a:lnTo>
                <a:lnTo>
                  <a:pt x="1108085" y="701039"/>
                </a:lnTo>
                <a:lnTo>
                  <a:pt x="1134897" y="694689"/>
                </a:lnTo>
                <a:lnTo>
                  <a:pt x="1158577" y="680719"/>
                </a:lnTo>
                <a:lnTo>
                  <a:pt x="1167649" y="670559"/>
                </a:lnTo>
                <a:lnTo>
                  <a:pt x="1099235" y="670559"/>
                </a:lnTo>
                <a:lnTo>
                  <a:pt x="1081090" y="668019"/>
                </a:lnTo>
                <a:lnTo>
                  <a:pt x="1064856" y="660399"/>
                </a:lnTo>
                <a:lnTo>
                  <a:pt x="1051519" y="647699"/>
                </a:lnTo>
                <a:lnTo>
                  <a:pt x="1042060" y="632459"/>
                </a:lnTo>
                <a:lnTo>
                  <a:pt x="1037628" y="614679"/>
                </a:lnTo>
                <a:lnTo>
                  <a:pt x="1038410" y="599439"/>
                </a:lnTo>
                <a:lnTo>
                  <a:pt x="1038475" y="598169"/>
                </a:lnTo>
                <a:lnTo>
                  <a:pt x="1070225" y="553719"/>
                </a:lnTo>
                <a:lnTo>
                  <a:pt x="1105104" y="547369"/>
                </a:lnTo>
                <a:lnTo>
                  <a:pt x="1168430" y="547369"/>
                </a:lnTo>
                <a:lnTo>
                  <a:pt x="1165101" y="542289"/>
                </a:lnTo>
                <a:lnTo>
                  <a:pt x="1135492" y="523239"/>
                </a:lnTo>
                <a:lnTo>
                  <a:pt x="1099235" y="515619"/>
                </a:lnTo>
                <a:close/>
              </a:path>
              <a:path w="1263650" h="943610">
                <a:moveTo>
                  <a:pt x="1168430" y="547369"/>
                </a:moveTo>
                <a:lnTo>
                  <a:pt x="1105104" y="547369"/>
                </a:lnTo>
                <a:lnTo>
                  <a:pt x="1122908" y="551179"/>
                </a:lnTo>
                <a:lnTo>
                  <a:pt x="1138634" y="561339"/>
                </a:lnTo>
                <a:lnTo>
                  <a:pt x="1150681" y="574039"/>
                </a:lnTo>
                <a:lnTo>
                  <a:pt x="1158393" y="590549"/>
                </a:lnTo>
                <a:lnTo>
                  <a:pt x="1161110" y="608329"/>
                </a:lnTo>
                <a:lnTo>
                  <a:pt x="1156228" y="632459"/>
                </a:lnTo>
                <a:lnTo>
                  <a:pt x="1142965" y="652779"/>
                </a:lnTo>
                <a:lnTo>
                  <a:pt x="1123305" y="665479"/>
                </a:lnTo>
                <a:lnTo>
                  <a:pt x="1099235" y="670559"/>
                </a:lnTo>
                <a:lnTo>
                  <a:pt x="1167649" y="670559"/>
                </a:lnTo>
                <a:lnTo>
                  <a:pt x="1176721" y="660399"/>
                </a:lnTo>
                <a:lnTo>
                  <a:pt x="1188336" y="636269"/>
                </a:lnTo>
                <a:lnTo>
                  <a:pt x="1192428" y="608329"/>
                </a:lnTo>
                <a:lnTo>
                  <a:pt x="1185075" y="572769"/>
                </a:lnTo>
                <a:lnTo>
                  <a:pt x="1168430" y="547369"/>
                </a:lnTo>
                <a:close/>
              </a:path>
              <a:path w="1263650" h="943610">
                <a:moveTo>
                  <a:pt x="540702" y="646429"/>
                </a:moveTo>
                <a:lnTo>
                  <a:pt x="519696" y="646429"/>
                </a:lnTo>
                <a:lnTo>
                  <a:pt x="526465" y="648969"/>
                </a:lnTo>
                <a:lnTo>
                  <a:pt x="533933" y="648969"/>
                </a:lnTo>
                <a:lnTo>
                  <a:pt x="540702" y="646429"/>
                </a:lnTo>
                <a:close/>
              </a:path>
              <a:path w="1263650" h="943610">
                <a:moveTo>
                  <a:pt x="337654" y="443229"/>
                </a:moveTo>
                <a:lnTo>
                  <a:pt x="304584" y="443229"/>
                </a:lnTo>
                <a:lnTo>
                  <a:pt x="320505" y="481329"/>
                </a:lnTo>
                <a:lnTo>
                  <a:pt x="343895" y="519429"/>
                </a:lnTo>
                <a:lnTo>
                  <a:pt x="375089" y="554989"/>
                </a:lnTo>
                <a:lnTo>
                  <a:pt x="414425" y="589279"/>
                </a:lnTo>
                <a:lnTo>
                  <a:pt x="462240" y="619759"/>
                </a:lnTo>
                <a:lnTo>
                  <a:pt x="518871" y="646429"/>
                </a:lnTo>
                <a:lnTo>
                  <a:pt x="541629" y="646429"/>
                </a:lnTo>
                <a:lnTo>
                  <a:pt x="589659" y="623569"/>
                </a:lnTo>
                <a:lnTo>
                  <a:pt x="600111" y="617219"/>
                </a:lnTo>
                <a:lnTo>
                  <a:pt x="529945" y="617219"/>
                </a:lnTo>
                <a:lnTo>
                  <a:pt x="471223" y="588009"/>
                </a:lnTo>
                <a:lnTo>
                  <a:pt x="423097" y="556259"/>
                </a:lnTo>
                <a:lnTo>
                  <a:pt x="385103" y="520699"/>
                </a:lnTo>
                <a:lnTo>
                  <a:pt x="356777" y="482599"/>
                </a:lnTo>
                <a:lnTo>
                  <a:pt x="337654" y="443229"/>
                </a:lnTo>
                <a:close/>
              </a:path>
              <a:path w="1263650" h="943610">
                <a:moveTo>
                  <a:pt x="669319" y="407669"/>
                </a:moveTo>
                <a:lnTo>
                  <a:pt x="633082" y="407669"/>
                </a:lnTo>
                <a:lnTo>
                  <a:pt x="690372" y="500379"/>
                </a:lnTo>
                <a:lnTo>
                  <a:pt x="657704" y="535939"/>
                </a:lnTo>
                <a:lnTo>
                  <a:pt x="619044" y="567689"/>
                </a:lnTo>
                <a:lnTo>
                  <a:pt x="576052" y="595629"/>
                </a:lnTo>
                <a:lnTo>
                  <a:pt x="530390" y="617219"/>
                </a:lnTo>
                <a:lnTo>
                  <a:pt x="600111" y="617219"/>
                </a:lnTo>
                <a:lnTo>
                  <a:pt x="631467" y="598169"/>
                </a:lnTo>
                <a:lnTo>
                  <a:pt x="667251" y="571499"/>
                </a:lnTo>
                <a:lnTo>
                  <a:pt x="697209" y="542289"/>
                </a:lnTo>
                <a:lnTo>
                  <a:pt x="721537" y="510539"/>
                </a:lnTo>
                <a:lnTo>
                  <a:pt x="837196" y="510539"/>
                </a:lnTo>
                <a:lnTo>
                  <a:pt x="826833" y="506729"/>
                </a:lnTo>
                <a:lnTo>
                  <a:pt x="822337" y="500379"/>
                </a:lnTo>
                <a:lnTo>
                  <a:pt x="822337" y="492759"/>
                </a:lnTo>
                <a:lnTo>
                  <a:pt x="823772" y="485139"/>
                </a:lnTo>
                <a:lnTo>
                  <a:pt x="827705" y="480059"/>
                </a:lnTo>
                <a:lnTo>
                  <a:pt x="740308" y="480059"/>
                </a:lnTo>
                <a:lnTo>
                  <a:pt x="743457" y="472439"/>
                </a:lnTo>
                <a:lnTo>
                  <a:pt x="709091" y="472439"/>
                </a:lnTo>
                <a:lnTo>
                  <a:pt x="669319" y="407669"/>
                </a:lnTo>
                <a:close/>
              </a:path>
              <a:path w="1263650" h="943610">
                <a:moveTo>
                  <a:pt x="448994" y="345439"/>
                </a:moveTo>
                <a:lnTo>
                  <a:pt x="414274" y="345439"/>
                </a:lnTo>
                <a:lnTo>
                  <a:pt x="510286" y="543559"/>
                </a:lnTo>
                <a:lnTo>
                  <a:pt x="515086" y="546099"/>
                </a:lnTo>
                <a:lnTo>
                  <a:pt x="520534" y="547369"/>
                </a:lnTo>
                <a:lnTo>
                  <a:pt x="526910" y="547369"/>
                </a:lnTo>
                <a:lnTo>
                  <a:pt x="531596" y="544829"/>
                </a:lnTo>
                <a:lnTo>
                  <a:pt x="534581" y="541019"/>
                </a:lnTo>
                <a:lnTo>
                  <a:pt x="563662" y="501649"/>
                </a:lnTo>
                <a:lnTo>
                  <a:pt x="524751" y="501649"/>
                </a:lnTo>
                <a:lnTo>
                  <a:pt x="448994" y="345439"/>
                </a:lnTo>
                <a:close/>
              </a:path>
              <a:path w="1263650" h="943610">
                <a:moveTo>
                  <a:pt x="837196" y="510539"/>
                </a:moveTo>
                <a:lnTo>
                  <a:pt x="794613" y="510539"/>
                </a:lnTo>
                <a:lnTo>
                  <a:pt x="803999" y="525779"/>
                </a:lnTo>
                <a:lnTo>
                  <a:pt x="817608" y="537209"/>
                </a:lnTo>
                <a:lnTo>
                  <a:pt x="833991" y="542289"/>
                </a:lnTo>
                <a:lnTo>
                  <a:pt x="851700" y="541019"/>
                </a:lnTo>
                <a:lnTo>
                  <a:pt x="868039" y="534669"/>
                </a:lnTo>
                <a:lnTo>
                  <a:pt x="880624" y="521969"/>
                </a:lnTo>
                <a:lnTo>
                  <a:pt x="885851" y="511809"/>
                </a:lnTo>
                <a:lnTo>
                  <a:pt x="840651" y="511809"/>
                </a:lnTo>
                <a:lnTo>
                  <a:pt x="837196" y="510539"/>
                </a:lnTo>
                <a:close/>
              </a:path>
              <a:path w="1263650" h="943610">
                <a:moveTo>
                  <a:pt x="886706" y="473709"/>
                </a:moveTo>
                <a:lnTo>
                  <a:pt x="848169" y="473709"/>
                </a:lnTo>
                <a:lnTo>
                  <a:pt x="854925" y="478789"/>
                </a:lnTo>
                <a:lnTo>
                  <a:pt x="860691" y="492759"/>
                </a:lnTo>
                <a:lnTo>
                  <a:pt x="859129" y="500379"/>
                </a:lnTo>
                <a:lnTo>
                  <a:pt x="848588" y="510539"/>
                </a:lnTo>
                <a:lnTo>
                  <a:pt x="840651" y="511809"/>
                </a:lnTo>
                <a:lnTo>
                  <a:pt x="885851" y="511809"/>
                </a:lnTo>
                <a:lnTo>
                  <a:pt x="888465" y="506729"/>
                </a:lnTo>
                <a:lnTo>
                  <a:pt x="890574" y="490219"/>
                </a:lnTo>
                <a:lnTo>
                  <a:pt x="886706" y="473709"/>
                </a:lnTo>
                <a:close/>
              </a:path>
              <a:path w="1263650" h="943610">
                <a:moveTo>
                  <a:pt x="639991" y="363219"/>
                </a:moveTo>
                <a:lnTo>
                  <a:pt x="629602" y="363219"/>
                </a:lnTo>
                <a:lnTo>
                  <a:pt x="624649" y="365759"/>
                </a:lnTo>
                <a:lnTo>
                  <a:pt x="621576" y="369569"/>
                </a:lnTo>
                <a:lnTo>
                  <a:pt x="524751" y="501649"/>
                </a:lnTo>
                <a:lnTo>
                  <a:pt x="563662" y="501649"/>
                </a:lnTo>
                <a:lnTo>
                  <a:pt x="633082" y="407669"/>
                </a:lnTo>
                <a:lnTo>
                  <a:pt x="669319" y="407669"/>
                </a:lnTo>
                <a:lnTo>
                  <a:pt x="647484" y="372109"/>
                </a:lnTo>
                <a:lnTo>
                  <a:pt x="644740" y="368299"/>
                </a:lnTo>
                <a:lnTo>
                  <a:pt x="639991" y="363219"/>
                </a:lnTo>
                <a:close/>
              </a:path>
              <a:path w="1263650" h="943610">
                <a:moveTo>
                  <a:pt x="845908" y="443229"/>
                </a:moveTo>
                <a:lnTo>
                  <a:pt x="828239" y="444499"/>
                </a:lnTo>
                <a:lnTo>
                  <a:pt x="812592" y="452119"/>
                </a:lnTo>
                <a:lnTo>
                  <a:pt x="800319" y="463549"/>
                </a:lnTo>
                <a:lnTo>
                  <a:pt x="792772" y="480059"/>
                </a:lnTo>
                <a:lnTo>
                  <a:pt x="827705" y="480059"/>
                </a:lnTo>
                <a:lnTo>
                  <a:pt x="833544" y="474979"/>
                </a:lnTo>
                <a:lnTo>
                  <a:pt x="840701" y="473709"/>
                </a:lnTo>
                <a:lnTo>
                  <a:pt x="886706" y="473709"/>
                </a:lnTo>
                <a:lnTo>
                  <a:pt x="886408" y="472439"/>
                </a:lnTo>
                <a:lnTo>
                  <a:pt x="876819" y="458469"/>
                </a:lnTo>
                <a:lnTo>
                  <a:pt x="862940" y="448309"/>
                </a:lnTo>
                <a:lnTo>
                  <a:pt x="845908" y="443229"/>
                </a:lnTo>
                <a:close/>
              </a:path>
              <a:path w="1263650" h="943610">
                <a:moveTo>
                  <a:pt x="716837" y="252729"/>
                </a:moveTo>
                <a:lnTo>
                  <a:pt x="632117" y="252729"/>
                </a:lnTo>
                <a:lnTo>
                  <a:pt x="667518" y="259079"/>
                </a:lnTo>
                <a:lnTo>
                  <a:pt x="696990" y="276859"/>
                </a:lnTo>
                <a:lnTo>
                  <a:pt x="719129" y="306069"/>
                </a:lnTo>
                <a:lnTo>
                  <a:pt x="732536" y="344169"/>
                </a:lnTo>
                <a:lnTo>
                  <a:pt x="735786" y="378459"/>
                </a:lnTo>
                <a:lnTo>
                  <a:pt x="732543" y="411479"/>
                </a:lnTo>
                <a:lnTo>
                  <a:pt x="723436" y="443229"/>
                </a:lnTo>
                <a:lnTo>
                  <a:pt x="709091" y="472439"/>
                </a:lnTo>
                <a:lnTo>
                  <a:pt x="743457" y="472439"/>
                </a:lnTo>
                <a:lnTo>
                  <a:pt x="755529" y="443229"/>
                </a:lnTo>
                <a:lnTo>
                  <a:pt x="764239" y="407669"/>
                </a:lnTo>
                <a:lnTo>
                  <a:pt x="766550" y="374649"/>
                </a:lnTo>
                <a:lnTo>
                  <a:pt x="766638" y="373379"/>
                </a:lnTo>
                <a:lnTo>
                  <a:pt x="766727" y="372109"/>
                </a:lnTo>
                <a:lnTo>
                  <a:pt x="763282" y="337819"/>
                </a:lnTo>
                <a:lnTo>
                  <a:pt x="745925" y="289559"/>
                </a:lnTo>
                <a:lnTo>
                  <a:pt x="716837" y="252729"/>
                </a:lnTo>
                <a:close/>
              </a:path>
              <a:path w="1263650" h="943610">
                <a:moveTo>
                  <a:pt x="423049" y="298449"/>
                </a:moveTo>
                <a:lnTo>
                  <a:pt x="411784" y="298449"/>
                </a:lnTo>
                <a:lnTo>
                  <a:pt x="406425" y="300989"/>
                </a:lnTo>
                <a:lnTo>
                  <a:pt x="403402" y="306069"/>
                </a:lnTo>
                <a:lnTo>
                  <a:pt x="333806" y="411479"/>
                </a:lnTo>
                <a:lnTo>
                  <a:pt x="184492" y="411479"/>
                </a:lnTo>
                <a:lnTo>
                  <a:pt x="177482" y="419099"/>
                </a:lnTo>
                <a:lnTo>
                  <a:pt x="177482" y="435609"/>
                </a:lnTo>
                <a:lnTo>
                  <a:pt x="184492" y="443229"/>
                </a:lnTo>
                <a:lnTo>
                  <a:pt x="347421" y="443229"/>
                </a:lnTo>
                <a:lnTo>
                  <a:pt x="352310" y="439419"/>
                </a:lnTo>
                <a:lnTo>
                  <a:pt x="355219" y="434339"/>
                </a:lnTo>
                <a:lnTo>
                  <a:pt x="414274" y="345439"/>
                </a:lnTo>
                <a:lnTo>
                  <a:pt x="448994" y="345439"/>
                </a:lnTo>
                <a:lnTo>
                  <a:pt x="430517" y="307339"/>
                </a:lnTo>
                <a:lnTo>
                  <a:pt x="428028" y="302259"/>
                </a:lnTo>
                <a:lnTo>
                  <a:pt x="423049" y="298449"/>
                </a:lnTo>
                <a:close/>
              </a:path>
              <a:path w="1263650" h="943610">
                <a:moveTo>
                  <a:pt x="1094105" y="320039"/>
                </a:moveTo>
                <a:lnTo>
                  <a:pt x="1054312" y="344169"/>
                </a:lnTo>
                <a:lnTo>
                  <a:pt x="1045210" y="373379"/>
                </a:lnTo>
                <a:lnTo>
                  <a:pt x="1049474" y="394969"/>
                </a:lnTo>
                <a:lnTo>
                  <a:pt x="1061054" y="411479"/>
                </a:lnTo>
                <a:lnTo>
                  <a:pt x="1078219" y="424179"/>
                </a:lnTo>
                <a:lnTo>
                  <a:pt x="1099235" y="427989"/>
                </a:lnTo>
                <a:lnTo>
                  <a:pt x="1115074" y="425449"/>
                </a:lnTo>
                <a:lnTo>
                  <a:pt x="1129249" y="419099"/>
                </a:lnTo>
                <a:lnTo>
                  <a:pt x="1140894" y="407669"/>
                </a:lnTo>
                <a:lnTo>
                  <a:pt x="1148321" y="396239"/>
                </a:lnTo>
                <a:lnTo>
                  <a:pt x="1099235" y="396239"/>
                </a:lnTo>
                <a:lnTo>
                  <a:pt x="1090394" y="394969"/>
                </a:lnTo>
                <a:lnTo>
                  <a:pt x="1083176" y="389889"/>
                </a:lnTo>
                <a:lnTo>
                  <a:pt x="1078311" y="382269"/>
                </a:lnTo>
                <a:lnTo>
                  <a:pt x="1076528" y="373379"/>
                </a:lnTo>
                <a:lnTo>
                  <a:pt x="1078318" y="364489"/>
                </a:lnTo>
                <a:lnTo>
                  <a:pt x="1083186" y="358139"/>
                </a:lnTo>
                <a:lnTo>
                  <a:pt x="1090401" y="353059"/>
                </a:lnTo>
                <a:lnTo>
                  <a:pt x="1099235" y="351789"/>
                </a:lnTo>
                <a:lnTo>
                  <a:pt x="1148272" y="351789"/>
                </a:lnTo>
                <a:lnTo>
                  <a:pt x="1146957" y="347979"/>
                </a:lnTo>
                <a:lnTo>
                  <a:pt x="1137437" y="335279"/>
                </a:lnTo>
                <a:lnTo>
                  <a:pt x="1124557" y="326389"/>
                </a:lnTo>
                <a:lnTo>
                  <a:pt x="1109775" y="321309"/>
                </a:lnTo>
                <a:lnTo>
                  <a:pt x="1094105" y="320039"/>
                </a:lnTo>
                <a:close/>
              </a:path>
              <a:path w="1263650" h="943610">
                <a:moveTo>
                  <a:pt x="427710" y="219709"/>
                </a:moveTo>
                <a:lnTo>
                  <a:pt x="381476" y="228599"/>
                </a:lnTo>
                <a:lnTo>
                  <a:pt x="342847" y="252729"/>
                </a:lnTo>
                <a:lnTo>
                  <a:pt x="313998" y="289559"/>
                </a:lnTo>
                <a:lnTo>
                  <a:pt x="297103" y="337819"/>
                </a:lnTo>
                <a:lnTo>
                  <a:pt x="293775" y="372109"/>
                </a:lnTo>
                <a:lnTo>
                  <a:pt x="293711" y="373379"/>
                </a:lnTo>
                <a:lnTo>
                  <a:pt x="293647" y="374649"/>
                </a:lnTo>
                <a:lnTo>
                  <a:pt x="294415" y="393699"/>
                </a:lnTo>
                <a:lnTo>
                  <a:pt x="296849" y="411479"/>
                </a:lnTo>
                <a:lnTo>
                  <a:pt x="328650" y="411479"/>
                </a:lnTo>
                <a:lnTo>
                  <a:pt x="325979" y="394969"/>
                </a:lnTo>
                <a:lnTo>
                  <a:pt x="324956" y="378459"/>
                </a:lnTo>
                <a:lnTo>
                  <a:pt x="325090" y="374649"/>
                </a:lnTo>
                <a:lnTo>
                  <a:pt x="325180" y="372109"/>
                </a:lnTo>
                <a:lnTo>
                  <a:pt x="325270" y="369569"/>
                </a:lnTo>
                <a:lnTo>
                  <a:pt x="325315" y="368299"/>
                </a:lnTo>
                <a:lnTo>
                  <a:pt x="325404" y="365759"/>
                </a:lnTo>
                <a:lnTo>
                  <a:pt x="325494" y="363219"/>
                </a:lnTo>
                <a:lnTo>
                  <a:pt x="340883" y="304799"/>
                </a:lnTo>
                <a:lnTo>
                  <a:pt x="392204" y="257809"/>
                </a:lnTo>
                <a:lnTo>
                  <a:pt x="427697" y="251459"/>
                </a:lnTo>
                <a:lnTo>
                  <a:pt x="523854" y="251459"/>
                </a:lnTo>
                <a:lnTo>
                  <a:pt x="504398" y="240029"/>
                </a:lnTo>
                <a:lnTo>
                  <a:pt x="478596" y="228599"/>
                </a:lnTo>
                <a:lnTo>
                  <a:pt x="453008" y="222249"/>
                </a:lnTo>
                <a:lnTo>
                  <a:pt x="427710" y="219709"/>
                </a:lnTo>
                <a:close/>
              </a:path>
              <a:path w="1263650" h="943610">
                <a:moveTo>
                  <a:pt x="1148272" y="351789"/>
                </a:moveTo>
                <a:lnTo>
                  <a:pt x="1099235" y="351789"/>
                </a:lnTo>
                <a:lnTo>
                  <a:pt x="1108072" y="353059"/>
                </a:lnTo>
                <a:lnTo>
                  <a:pt x="1115290" y="358139"/>
                </a:lnTo>
                <a:lnTo>
                  <a:pt x="1120158" y="364489"/>
                </a:lnTo>
                <a:lnTo>
                  <a:pt x="1121943" y="373379"/>
                </a:lnTo>
                <a:lnTo>
                  <a:pt x="1120158" y="382269"/>
                </a:lnTo>
                <a:lnTo>
                  <a:pt x="1115290" y="389889"/>
                </a:lnTo>
                <a:lnTo>
                  <a:pt x="1108072" y="394969"/>
                </a:lnTo>
                <a:lnTo>
                  <a:pt x="1099235" y="396239"/>
                </a:lnTo>
                <a:lnTo>
                  <a:pt x="1148321" y="396239"/>
                </a:lnTo>
                <a:lnTo>
                  <a:pt x="1149146" y="394969"/>
                </a:lnTo>
                <a:lnTo>
                  <a:pt x="1153014" y="378459"/>
                </a:lnTo>
                <a:lnTo>
                  <a:pt x="1152349" y="365759"/>
                </a:lnTo>
                <a:lnTo>
                  <a:pt x="1152283" y="364489"/>
                </a:lnTo>
                <a:lnTo>
                  <a:pt x="1152217" y="363219"/>
                </a:lnTo>
                <a:lnTo>
                  <a:pt x="1148272" y="351789"/>
                </a:lnTo>
                <a:close/>
              </a:path>
              <a:path w="1263650" h="943610">
                <a:moveTo>
                  <a:pt x="267169" y="229869"/>
                </a:moveTo>
                <a:lnTo>
                  <a:pt x="261454" y="231139"/>
                </a:lnTo>
                <a:lnTo>
                  <a:pt x="257708" y="236219"/>
                </a:lnTo>
                <a:lnTo>
                  <a:pt x="205841" y="293369"/>
                </a:lnTo>
                <a:lnTo>
                  <a:pt x="202044" y="297179"/>
                </a:lnTo>
                <a:lnTo>
                  <a:pt x="200761" y="302259"/>
                </a:lnTo>
                <a:lnTo>
                  <a:pt x="204165" y="313689"/>
                </a:lnTo>
                <a:lnTo>
                  <a:pt x="208597" y="317499"/>
                </a:lnTo>
                <a:lnTo>
                  <a:pt x="219570" y="320039"/>
                </a:lnTo>
                <a:lnTo>
                  <a:pt x="225259" y="318769"/>
                </a:lnTo>
                <a:lnTo>
                  <a:pt x="229019" y="313689"/>
                </a:lnTo>
                <a:lnTo>
                  <a:pt x="280885" y="256539"/>
                </a:lnTo>
                <a:lnTo>
                  <a:pt x="284721" y="252729"/>
                </a:lnTo>
                <a:lnTo>
                  <a:pt x="286054" y="246379"/>
                </a:lnTo>
                <a:lnTo>
                  <a:pt x="282651" y="236219"/>
                </a:lnTo>
                <a:lnTo>
                  <a:pt x="278193" y="232409"/>
                </a:lnTo>
                <a:lnTo>
                  <a:pt x="267169" y="229869"/>
                </a:lnTo>
                <a:close/>
              </a:path>
              <a:path w="1263650" h="943610">
                <a:moveTo>
                  <a:pt x="260743" y="158749"/>
                </a:moveTo>
                <a:lnTo>
                  <a:pt x="254990" y="160019"/>
                </a:lnTo>
                <a:lnTo>
                  <a:pt x="251149" y="163836"/>
                </a:lnTo>
                <a:lnTo>
                  <a:pt x="148501" y="273049"/>
                </a:lnTo>
                <a:lnTo>
                  <a:pt x="142659" y="279399"/>
                </a:lnTo>
                <a:lnTo>
                  <a:pt x="142906" y="287019"/>
                </a:lnTo>
                <a:lnTo>
                  <a:pt x="142989" y="289559"/>
                </a:lnTo>
                <a:lnTo>
                  <a:pt x="155473" y="300989"/>
                </a:lnTo>
                <a:lnTo>
                  <a:pt x="165315" y="300989"/>
                </a:lnTo>
                <a:lnTo>
                  <a:pt x="273926" y="185419"/>
                </a:lnTo>
                <a:lnTo>
                  <a:pt x="277825" y="181609"/>
                </a:lnTo>
                <a:lnTo>
                  <a:pt x="279260" y="176529"/>
                </a:lnTo>
                <a:lnTo>
                  <a:pt x="276072" y="165099"/>
                </a:lnTo>
                <a:lnTo>
                  <a:pt x="271703" y="161289"/>
                </a:lnTo>
                <a:lnTo>
                  <a:pt x="260743" y="158749"/>
                </a:lnTo>
                <a:close/>
              </a:path>
              <a:path w="1263650" h="943610">
                <a:moveTo>
                  <a:pt x="1094105" y="189229"/>
                </a:moveTo>
                <a:lnTo>
                  <a:pt x="1054312" y="213359"/>
                </a:lnTo>
                <a:lnTo>
                  <a:pt x="1045210" y="243839"/>
                </a:lnTo>
                <a:lnTo>
                  <a:pt x="1049474" y="264159"/>
                </a:lnTo>
                <a:lnTo>
                  <a:pt x="1061054" y="281939"/>
                </a:lnTo>
                <a:lnTo>
                  <a:pt x="1078219" y="293369"/>
                </a:lnTo>
                <a:lnTo>
                  <a:pt x="1099235" y="297179"/>
                </a:lnTo>
                <a:lnTo>
                  <a:pt x="1115074" y="294639"/>
                </a:lnTo>
                <a:lnTo>
                  <a:pt x="1129249" y="288289"/>
                </a:lnTo>
                <a:lnTo>
                  <a:pt x="1140894" y="278129"/>
                </a:lnTo>
                <a:lnTo>
                  <a:pt x="1147646" y="266699"/>
                </a:lnTo>
                <a:lnTo>
                  <a:pt x="1097080" y="266699"/>
                </a:lnTo>
                <a:lnTo>
                  <a:pt x="1090549" y="264159"/>
                </a:lnTo>
                <a:lnTo>
                  <a:pt x="1082065" y="261619"/>
                </a:lnTo>
                <a:lnTo>
                  <a:pt x="1076528" y="252729"/>
                </a:lnTo>
                <a:lnTo>
                  <a:pt x="1076528" y="243839"/>
                </a:lnTo>
                <a:lnTo>
                  <a:pt x="1078318" y="234949"/>
                </a:lnTo>
                <a:lnTo>
                  <a:pt x="1083186" y="227329"/>
                </a:lnTo>
                <a:lnTo>
                  <a:pt x="1090401" y="222249"/>
                </a:lnTo>
                <a:lnTo>
                  <a:pt x="1099235" y="220979"/>
                </a:lnTo>
                <a:lnTo>
                  <a:pt x="1147913" y="220979"/>
                </a:lnTo>
                <a:lnTo>
                  <a:pt x="1146957" y="218439"/>
                </a:lnTo>
                <a:lnTo>
                  <a:pt x="1137437" y="205739"/>
                </a:lnTo>
                <a:lnTo>
                  <a:pt x="1124557" y="195579"/>
                </a:lnTo>
                <a:lnTo>
                  <a:pt x="1109775" y="190499"/>
                </a:lnTo>
                <a:lnTo>
                  <a:pt x="1094105" y="189229"/>
                </a:lnTo>
                <a:close/>
              </a:path>
              <a:path w="1263650" h="943610">
                <a:moveTo>
                  <a:pt x="523854" y="251459"/>
                </a:moveTo>
                <a:lnTo>
                  <a:pt x="427697" y="251459"/>
                </a:lnTo>
                <a:lnTo>
                  <a:pt x="450187" y="253999"/>
                </a:lnTo>
                <a:lnTo>
                  <a:pt x="473254" y="260349"/>
                </a:lnTo>
                <a:lnTo>
                  <a:pt x="496819" y="271779"/>
                </a:lnTo>
                <a:lnTo>
                  <a:pt x="520801" y="287019"/>
                </a:lnTo>
                <a:lnTo>
                  <a:pt x="526300" y="292099"/>
                </a:lnTo>
                <a:lnTo>
                  <a:pt x="533831" y="292099"/>
                </a:lnTo>
                <a:lnTo>
                  <a:pt x="539394" y="288289"/>
                </a:lnTo>
                <a:lnTo>
                  <a:pt x="563217" y="273049"/>
                </a:lnTo>
                <a:lnTo>
                  <a:pt x="586827" y="261619"/>
                </a:lnTo>
                <a:lnTo>
                  <a:pt x="606055" y="255269"/>
                </a:lnTo>
                <a:lnTo>
                  <a:pt x="530339" y="255269"/>
                </a:lnTo>
                <a:lnTo>
                  <a:pt x="523854" y="251459"/>
                </a:lnTo>
                <a:close/>
              </a:path>
              <a:path w="1263650" h="943610">
                <a:moveTo>
                  <a:pt x="1147913" y="220979"/>
                </a:moveTo>
                <a:lnTo>
                  <a:pt x="1108417" y="220979"/>
                </a:lnTo>
                <a:lnTo>
                  <a:pt x="1116698" y="226059"/>
                </a:lnTo>
                <a:lnTo>
                  <a:pt x="1120216" y="234949"/>
                </a:lnTo>
                <a:lnTo>
                  <a:pt x="1121837" y="241299"/>
                </a:lnTo>
                <a:lnTo>
                  <a:pt x="1121567" y="246379"/>
                </a:lnTo>
                <a:lnTo>
                  <a:pt x="1121500" y="247649"/>
                </a:lnTo>
                <a:lnTo>
                  <a:pt x="1097080" y="266699"/>
                </a:lnTo>
                <a:lnTo>
                  <a:pt x="1147646" y="266699"/>
                </a:lnTo>
                <a:lnTo>
                  <a:pt x="1149146" y="264159"/>
                </a:lnTo>
                <a:lnTo>
                  <a:pt x="1153014" y="248919"/>
                </a:lnTo>
                <a:lnTo>
                  <a:pt x="1152401" y="236219"/>
                </a:lnTo>
                <a:lnTo>
                  <a:pt x="1152339" y="234949"/>
                </a:lnTo>
                <a:lnTo>
                  <a:pt x="1152217" y="232409"/>
                </a:lnTo>
                <a:lnTo>
                  <a:pt x="1147913" y="220979"/>
                </a:lnTo>
                <a:close/>
              </a:path>
              <a:path w="1263650" h="943610">
                <a:moveTo>
                  <a:pt x="632117" y="220979"/>
                </a:moveTo>
                <a:lnTo>
                  <a:pt x="607273" y="223519"/>
                </a:lnTo>
                <a:lnTo>
                  <a:pt x="581828" y="229869"/>
                </a:lnTo>
                <a:lnTo>
                  <a:pt x="556082" y="241299"/>
                </a:lnTo>
                <a:lnTo>
                  <a:pt x="530339" y="255269"/>
                </a:lnTo>
                <a:lnTo>
                  <a:pt x="606055" y="255269"/>
                </a:lnTo>
                <a:lnTo>
                  <a:pt x="609901" y="253999"/>
                </a:lnTo>
                <a:lnTo>
                  <a:pt x="632117" y="252729"/>
                </a:lnTo>
                <a:lnTo>
                  <a:pt x="716837" y="252729"/>
                </a:lnTo>
                <a:lnTo>
                  <a:pt x="678173" y="229869"/>
                </a:lnTo>
                <a:lnTo>
                  <a:pt x="632117" y="220979"/>
                </a:lnTo>
                <a:close/>
              </a:path>
            </a:pathLst>
          </a:custGeom>
          <a:solidFill>
            <a:srgbClr val="2B57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22922" y="4221462"/>
            <a:ext cx="1039494" cy="944880"/>
          </a:xfrm>
          <a:custGeom>
            <a:avLst/>
            <a:gdLst/>
            <a:ahLst/>
            <a:cxnLst/>
            <a:rect l="l" t="t" r="r" b="b"/>
            <a:pathLst>
              <a:path w="1039494" h="944879">
                <a:moveTo>
                  <a:pt x="955128" y="0"/>
                </a:moveTo>
                <a:lnTo>
                  <a:pt x="84239" y="0"/>
                </a:lnTo>
                <a:lnTo>
                  <a:pt x="51468" y="6643"/>
                </a:lnTo>
                <a:lnTo>
                  <a:pt x="24703" y="24698"/>
                </a:lnTo>
                <a:lnTo>
                  <a:pt x="6645" y="51463"/>
                </a:lnTo>
                <a:lnTo>
                  <a:pt x="0" y="84239"/>
                </a:lnTo>
                <a:lnTo>
                  <a:pt x="0" y="860539"/>
                </a:lnTo>
                <a:lnTo>
                  <a:pt x="6643" y="893316"/>
                </a:lnTo>
                <a:lnTo>
                  <a:pt x="24698" y="920086"/>
                </a:lnTo>
                <a:lnTo>
                  <a:pt x="51463" y="938145"/>
                </a:lnTo>
                <a:lnTo>
                  <a:pt x="84239" y="944791"/>
                </a:lnTo>
                <a:lnTo>
                  <a:pt x="955128" y="944791"/>
                </a:lnTo>
                <a:lnTo>
                  <a:pt x="987906" y="938145"/>
                </a:lnTo>
                <a:lnTo>
                  <a:pt x="1009494" y="923582"/>
                </a:lnTo>
                <a:lnTo>
                  <a:pt x="84239" y="923582"/>
                </a:lnTo>
                <a:lnTo>
                  <a:pt x="59715" y="918603"/>
                </a:lnTo>
                <a:lnTo>
                  <a:pt x="39689" y="905090"/>
                </a:lnTo>
                <a:lnTo>
                  <a:pt x="26180" y="885063"/>
                </a:lnTo>
                <a:lnTo>
                  <a:pt x="21208" y="860539"/>
                </a:lnTo>
                <a:lnTo>
                  <a:pt x="21208" y="741705"/>
                </a:lnTo>
                <a:lnTo>
                  <a:pt x="1039380" y="741705"/>
                </a:lnTo>
                <a:lnTo>
                  <a:pt x="1039380" y="720496"/>
                </a:lnTo>
                <a:lnTo>
                  <a:pt x="21196" y="720496"/>
                </a:lnTo>
                <a:lnTo>
                  <a:pt x="21196" y="680504"/>
                </a:lnTo>
                <a:lnTo>
                  <a:pt x="1039380" y="680504"/>
                </a:lnTo>
                <a:lnTo>
                  <a:pt x="1039380" y="659295"/>
                </a:lnTo>
                <a:lnTo>
                  <a:pt x="21208" y="659295"/>
                </a:lnTo>
                <a:lnTo>
                  <a:pt x="21208" y="84239"/>
                </a:lnTo>
                <a:lnTo>
                  <a:pt x="26181" y="59715"/>
                </a:lnTo>
                <a:lnTo>
                  <a:pt x="39693" y="39689"/>
                </a:lnTo>
                <a:lnTo>
                  <a:pt x="59720" y="26180"/>
                </a:lnTo>
                <a:lnTo>
                  <a:pt x="84239" y="21209"/>
                </a:lnTo>
                <a:lnTo>
                  <a:pt x="1009498" y="21209"/>
                </a:lnTo>
                <a:lnTo>
                  <a:pt x="987904" y="6643"/>
                </a:lnTo>
                <a:lnTo>
                  <a:pt x="955128" y="0"/>
                </a:lnTo>
                <a:close/>
              </a:path>
              <a:path w="1039494" h="944879">
                <a:moveTo>
                  <a:pt x="1039380" y="741705"/>
                </a:moveTo>
                <a:lnTo>
                  <a:pt x="1018158" y="741705"/>
                </a:lnTo>
                <a:lnTo>
                  <a:pt x="1018158" y="860539"/>
                </a:lnTo>
                <a:lnTo>
                  <a:pt x="1013187" y="885063"/>
                </a:lnTo>
                <a:lnTo>
                  <a:pt x="999678" y="905090"/>
                </a:lnTo>
                <a:lnTo>
                  <a:pt x="979652" y="918603"/>
                </a:lnTo>
                <a:lnTo>
                  <a:pt x="955128" y="923582"/>
                </a:lnTo>
                <a:lnTo>
                  <a:pt x="1009494" y="923582"/>
                </a:lnTo>
                <a:lnTo>
                  <a:pt x="1014676" y="920086"/>
                </a:lnTo>
                <a:lnTo>
                  <a:pt x="1032735" y="893316"/>
                </a:lnTo>
                <a:lnTo>
                  <a:pt x="1039380" y="860539"/>
                </a:lnTo>
                <a:lnTo>
                  <a:pt x="1039380" y="741705"/>
                </a:lnTo>
                <a:close/>
              </a:path>
              <a:path w="1039494" h="944879">
                <a:moveTo>
                  <a:pt x="111671" y="792981"/>
                </a:moveTo>
                <a:lnTo>
                  <a:pt x="101509" y="795515"/>
                </a:lnTo>
                <a:lnTo>
                  <a:pt x="101688" y="795515"/>
                </a:lnTo>
                <a:lnTo>
                  <a:pt x="93111" y="800667"/>
                </a:lnTo>
                <a:lnTo>
                  <a:pt x="86442" y="808047"/>
                </a:lnTo>
                <a:lnTo>
                  <a:pt x="82174" y="817031"/>
                </a:lnTo>
                <a:lnTo>
                  <a:pt x="80670" y="827074"/>
                </a:lnTo>
                <a:lnTo>
                  <a:pt x="83331" y="840193"/>
                </a:lnTo>
                <a:lnTo>
                  <a:pt x="83378" y="840409"/>
                </a:lnTo>
                <a:lnTo>
                  <a:pt x="90728" y="851296"/>
                </a:lnTo>
                <a:lnTo>
                  <a:pt x="101631" y="858635"/>
                </a:lnTo>
                <a:lnTo>
                  <a:pt x="114922" y="861326"/>
                </a:lnTo>
                <a:lnTo>
                  <a:pt x="124966" y="859823"/>
                </a:lnTo>
                <a:lnTo>
                  <a:pt x="133951" y="855556"/>
                </a:lnTo>
                <a:lnTo>
                  <a:pt x="141334" y="848891"/>
                </a:lnTo>
                <a:lnTo>
                  <a:pt x="146004" y="841133"/>
                </a:lnTo>
                <a:lnTo>
                  <a:pt x="114807" y="841133"/>
                </a:lnTo>
                <a:lnTo>
                  <a:pt x="105054" y="837095"/>
                </a:lnTo>
                <a:lnTo>
                  <a:pt x="101879" y="832345"/>
                </a:lnTo>
                <a:lnTo>
                  <a:pt x="101892" y="819873"/>
                </a:lnTo>
                <a:lnTo>
                  <a:pt x="107721" y="814044"/>
                </a:lnTo>
                <a:lnTo>
                  <a:pt x="146257" y="814044"/>
                </a:lnTo>
                <a:lnTo>
                  <a:pt x="145183" y="811025"/>
                </a:lnTo>
                <a:lnTo>
                  <a:pt x="139142" y="802857"/>
                </a:lnTo>
                <a:lnTo>
                  <a:pt x="130978" y="796819"/>
                </a:lnTo>
                <a:lnTo>
                  <a:pt x="121607" y="793484"/>
                </a:lnTo>
                <a:lnTo>
                  <a:pt x="111671" y="792981"/>
                </a:lnTo>
                <a:close/>
              </a:path>
              <a:path w="1039494" h="944879">
                <a:moveTo>
                  <a:pt x="228968" y="792822"/>
                </a:moveTo>
                <a:lnTo>
                  <a:pt x="215638" y="795515"/>
                </a:lnTo>
                <a:lnTo>
                  <a:pt x="204750" y="802857"/>
                </a:lnTo>
                <a:lnTo>
                  <a:pt x="197408" y="813745"/>
                </a:lnTo>
                <a:lnTo>
                  <a:pt x="194716" y="827074"/>
                </a:lnTo>
                <a:lnTo>
                  <a:pt x="197379" y="840193"/>
                </a:lnTo>
                <a:lnTo>
                  <a:pt x="197426" y="840409"/>
                </a:lnTo>
                <a:lnTo>
                  <a:pt x="204780" y="851296"/>
                </a:lnTo>
                <a:lnTo>
                  <a:pt x="215688" y="858635"/>
                </a:lnTo>
                <a:lnTo>
                  <a:pt x="228980" y="861326"/>
                </a:lnTo>
                <a:lnTo>
                  <a:pt x="242301" y="858635"/>
                </a:lnTo>
                <a:lnTo>
                  <a:pt x="253189" y="851296"/>
                </a:lnTo>
                <a:lnTo>
                  <a:pt x="260531" y="840409"/>
                </a:lnTo>
                <a:lnTo>
                  <a:pt x="260577" y="840193"/>
                </a:lnTo>
                <a:lnTo>
                  <a:pt x="221856" y="840193"/>
                </a:lnTo>
                <a:lnTo>
                  <a:pt x="215938" y="834275"/>
                </a:lnTo>
                <a:lnTo>
                  <a:pt x="215950" y="819873"/>
                </a:lnTo>
                <a:lnTo>
                  <a:pt x="221780" y="814044"/>
                </a:lnTo>
                <a:lnTo>
                  <a:pt x="260590" y="814044"/>
                </a:lnTo>
                <a:lnTo>
                  <a:pt x="260530" y="813745"/>
                </a:lnTo>
                <a:lnTo>
                  <a:pt x="253193" y="802857"/>
                </a:lnTo>
                <a:lnTo>
                  <a:pt x="242305" y="795515"/>
                </a:lnTo>
                <a:lnTo>
                  <a:pt x="228968" y="792822"/>
                </a:lnTo>
                <a:close/>
              </a:path>
              <a:path w="1039494" h="944879">
                <a:moveTo>
                  <a:pt x="339789" y="792981"/>
                </a:moveTo>
                <a:lnTo>
                  <a:pt x="329626" y="795515"/>
                </a:lnTo>
                <a:lnTo>
                  <a:pt x="329806" y="795515"/>
                </a:lnTo>
                <a:lnTo>
                  <a:pt x="321228" y="800667"/>
                </a:lnTo>
                <a:lnTo>
                  <a:pt x="314559" y="808047"/>
                </a:lnTo>
                <a:lnTo>
                  <a:pt x="310291" y="817031"/>
                </a:lnTo>
                <a:lnTo>
                  <a:pt x="308787" y="827074"/>
                </a:lnTo>
                <a:lnTo>
                  <a:pt x="311443" y="840193"/>
                </a:lnTo>
                <a:lnTo>
                  <a:pt x="311490" y="840409"/>
                </a:lnTo>
                <a:lnTo>
                  <a:pt x="318841" y="851296"/>
                </a:lnTo>
                <a:lnTo>
                  <a:pt x="329747" y="858635"/>
                </a:lnTo>
                <a:lnTo>
                  <a:pt x="343039" y="861326"/>
                </a:lnTo>
                <a:lnTo>
                  <a:pt x="353078" y="859823"/>
                </a:lnTo>
                <a:lnTo>
                  <a:pt x="362064" y="855556"/>
                </a:lnTo>
                <a:lnTo>
                  <a:pt x="369450" y="848891"/>
                </a:lnTo>
                <a:lnTo>
                  <a:pt x="374122" y="841133"/>
                </a:lnTo>
                <a:lnTo>
                  <a:pt x="342925" y="841133"/>
                </a:lnTo>
                <a:lnTo>
                  <a:pt x="333171" y="837095"/>
                </a:lnTo>
                <a:lnTo>
                  <a:pt x="329996" y="832345"/>
                </a:lnTo>
                <a:lnTo>
                  <a:pt x="330009" y="819873"/>
                </a:lnTo>
                <a:lnTo>
                  <a:pt x="335838" y="814044"/>
                </a:lnTo>
                <a:lnTo>
                  <a:pt x="374369" y="814044"/>
                </a:lnTo>
                <a:lnTo>
                  <a:pt x="373295" y="811025"/>
                </a:lnTo>
                <a:lnTo>
                  <a:pt x="367259" y="802857"/>
                </a:lnTo>
                <a:lnTo>
                  <a:pt x="359095" y="796819"/>
                </a:lnTo>
                <a:lnTo>
                  <a:pt x="349724" y="793484"/>
                </a:lnTo>
                <a:lnTo>
                  <a:pt x="339789" y="792981"/>
                </a:lnTo>
                <a:close/>
              </a:path>
              <a:path w="1039494" h="944879">
                <a:moveTo>
                  <a:pt x="916101" y="792822"/>
                </a:moveTo>
                <a:lnTo>
                  <a:pt x="554456" y="792822"/>
                </a:lnTo>
                <a:lnTo>
                  <a:pt x="541118" y="795515"/>
                </a:lnTo>
                <a:lnTo>
                  <a:pt x="530231" y="802857"/>
                </a:lnTo>
                <a:lnTo>
                  <a:pt x="522894" y="813745"/>
                </a:lnTo>
                <a:lnTo>
                  <a:pt x="520204" y="827074"/>
                </a:lnTo>
                <a:lnTo>
                  <a:pt x="522851" y="840193"/>
                </a:lnTo>
                <a:lnTo>
                  <a:pt x="522895" y="840409"/>
                </a:lnTo>
                <a:lnTo>
                  <a:pt x="530234" y="851296"/>
                </a:lnTo>
                <a:lnTo>
                  <a:pt x="541121" y="858635"/>
                </a:lnTo>
                <a:lnTo>
                  <a:pt x="554456" y="861326"/>
                </a:lnTo>
                <a:lnTo>
                  <a:pt x="916101" y="861326"/>
                </a:lnTo>
                <a:lnTo>
                  <a:pt x="929438" y="858635"/>
                </a:lnTo>
                <a:lnTo>
                  <a:pt x="940330" y="851296"/>
                </a:lnTo>
                <a:lnTo>
                  <a:pt x="947673" y="840409"/>
                </a:lnTo>
                <a:lnTo>
                  <a:pt x="947717" y="840193"/>
                </a:lnTo>
                <a:lnTo>
                  <a:pt x="547331" y="840193"/>
                </a:lnTo>
                <a:lnTo>
                  <a:pt x="541413" y="834275"/>
                </a:lnTo>
                <a:lnTo>
                  <a:pt x="541413" y="819873"/>
                </a:lnTo>
                <a:lnTo>
                  <a:pt x="547242" y="814044"/>
                </a:lnTo>
                <a:lnTo>
                  <a:pt x="947735" y="814044"/>
                </a:lnTo>
                <a:lnTo>
                  <a:pt x="947674" y="813745"/>
                </a:lnTo>
                <a:lnTo>
                  <a:pt x="940333" y="802857"/>
                </a:lnTo>
                <a:lnTo>
                  <a:pt x="929441" y="795515"/>
                </a:lnTo>
                <a:lnTo>
                  <a:pt x="916101" y="792822"/>
                </a:lnTo>
                <a:close/>
              </a:path>
              <a:path w="1039494" h="944879">
                <a:moveTo>
                  <a:pt x="146257" y="814044"/>
                </a:moveTo>
                <a:lnTo>
                  <a:pt x="120211" y="814044"/>
                </a:lnTo>
                <a:lnTo>
                  <a:pt x="124955" y="817206"/>
                </a:lnTo>
                <a:lnTo>
                  <a:pt x="126279" y="820400"/>
                </a:lnTo>
                <a:lnTo>
                  <a:pt x="128968" y="827074"/>
                </a:lnTo>
                <a:lnTo>
                  <a:pt x="127919" y="832345"/>
                </a:lnTo>
                <a:lnTo>
                  <a:pt x="127876" y="832561"/>
                </a:lnTo>
                <a:lnTo>
                  <a:pt x="120230" y="840193"/>
                </a:lnTo>
                <a:lnTo>
                  <a:pt x="119517" y="840193"/>
                </a:lnTo>
                <a:lnTo>
                  <a:pt x="114807" y="841133"/>
                </a:lnTo>
                <a:lnTo>
                  <a:pt x="146004" y="841133"/>
                </a:lnTo>
                <a:lnTo>
                  <a:pt x="146570" y="840193"/>
                </a:lnTo>
                <a:lnTo>
                  <a:pt x="149022" y="830337"/>
                </a:lnTo>
                <a:lnTo>
                  <a:pt x="148518" y="820400"/>
                </a:lnTo>
                <a:lnTo>
                  <a:pt x="146257" y="814044"/>
                </a:lnTo>
                <a:close/>
              </a:path>
              <a:path w="1039494" h="944879">
                <a:moveTo>
                  <a:pt x="374369" y="814044"/>
                </a:moveTo>
                <a:lnTo>
                  <a:pt x="348329" y="814044"/>
                </a:lnTo>
                <a:lnTo>
                  <a:pt x="353059" y="817206"/>
                </a:lnTo>
                <a:lnTo>
                  <a:pt x="354384" y="820400"/>
                </a:lnTo>
                <a:lnTo>
                  <a:pt x="357073" y="827074"/>
                </a:lnTo>
                <a:lnTo>
                  <a:pt x="356036" y="832345"/>
                </a:lnTo>
                <a:lnTo>
                  <a:pt x="355993" y="832561"/>
                </a:lnTo>
                <a:lnTo>
                  <a:pt x="348347" y="840193"/>
                </a:lnTo>
                <a:lnTo>
                  <a:pt x="347635" y="840193"/>
                </a:lnTo>
                <a:lnTo>
                  <a:pt x="342925" y="841133"/>
                </a:lnTo>
                <a:lnTo>
                  <a:pt x="374122" y="841133"/>
                </a:lnTo>
                <a:lnTo>
                  <a:pt x="374688" y="840193"/>
                </a:lnTo>
                <a:lnTo>
                  <a:pt x="377138" y="830337"/>
                </a:lnTo>
                <a:lnTo>
                  <a:pt x="376631" y="820400"/>
                </a:lnTo>
                <a:lnTo>
                  <a:pt x="374369" y="814044"/>
                </a:lnTo>
                <a:close/>
              </a:path>
              <a:path w="1039494" h="944879">
                <a:moveTo>
                  <a:pt x="260590" y="814044"/>
                </a:moveTo>
                <a:lnTo>
                  <a:pt x="236194" y="814044"/>
                </a:lnTo>
                <a:lnTo>
                  <a:pt x="242023" y="819873"/>
                </a:lnTo>
                <a:lnTo>
                  <a:pt x="242023" y="834275"/>
                </a:lnTo>
                <a:lnTo>
                  <a:pt x="236105" y="840193"/>
                </a:lnTo>
                <a:lnTo>
                  <a:pt x="260577" y="840193"/>
                </a:lnTo>
                <a:lnTo>
                  <a:pt x="263220" y="827074"/>
                </a:lnTo>
                <a:lnTo>
                  <a:pt x="260590" y="814044"/>
                </a:lnTo>
                <a:close/>
              </a:path>
              <a:path w="1039494" h="944879">
                <a:moveTo>
                  <a:pt x="947735" y="814044"/>
                </a:moveTo>
                <a:lnTo>
                  <a:pt x="923315" y="814044"/>
                </a:lnTo>
                <a:lnTo>
                  <a:pt x="929144" y="819873"/>
                </a:lnTo>
                <a:lnTo>
                  <a:pt x="929144" y="834275"/>
                </a:lnTo>
                <a:lnTo>
                  <a:pt x="923226" y="840193"/>
                </a:lnTo>
                <a:lnTo>
                  <a:pt x="947717" y="840193"/>
                </a:lnTo>
                <a:lnTo>
                  <a:pt x="950366" y="827074"/>
                </a:lnTo>
                <a:lnTo>
                  <a:pt x="947735" y="814044"/>
                </a:lnTo>
                <a:close/>
              </a:path>
              <a:path w="1039494" h="944879">
                <a:moveTo>
                  <a:pt x="1039380" y="680504"/>
                </a:moveTo>
                <a:lnTo>
                  <a:pt x="1018158" y="680504"/>
                </a:lnTo>
                <a:lnTo>
                  <a:pt x="1018158" y="720496"/>
                </a:lnTo>
                <a:lnTo>
                  <a:pt x="1039380" y="720496"/>
                </a:lnTo>
                <a:lnTo>
                  <a:pt x="1039380" y="680504"/>
                </a:lnTo>
                <a:close/>
              </a:path>
              <a:path w="1039494" h="944879">
                <a:moveTo>
                  <a:pt x="1009498" y="21209"/>
                </a:moveTo>
                <a:lnTo>
                  <a:pt x="955128" y="21209"/>
                </a:lnTo>
                <a:lnTo>
                  <a:pt x="979652" y="26180"/>
                </a:lnTo>
                <a:lnTo>
                  <a:pt x="999678" y="39689"/>
                </a:lnTo>
                <a:lnTo>
                  <a:pt x="1013187" y="59715"/>
                </a:lnTo>
                <a:lnTo>
                  <a:pt x="1018158" y="84239"/>
                </a:lnTo>
                <a:lnTo>
                  <a:pt x="1018158" y="659295"/>
                </a:lnTo>
                <a:lnTo>
                  <a:pt x="1039380" y="659295"/>
                </a:lnTo>
                <a:lnTo>
                  <a:pt x="1039380" y="84239"/>
                </a:lnTo>
                <a:lnTo>
                  <a:pt x="1032729" y="51463"/>
                </a:lnTo>
                <a:lnTo>
                  <a:pt x="1014671" y="24698"/>
                </a:lnTo>
                <a:lnTo>
                  <a:pt x="1009498" y="21209"/>
                </a:lnTo>
                <a:close/>
              </a:path>
              <a:path w="1039494" h="944879">
                <a:moveTo>
                  <a:pt x="553414" y="227876"/>
                </a:moveTo>
                <a:lnTo>
                  <a:pt x="531177" y="227876"/>
                </a:lnTo>
                <a:lnTo>
                  <a:pt x="633261" y="552005"/>
                </a:lnTo>
                <a:lnTo>
                  <a:pt x="633361" y="552323"/>
                </a:lnTo>
                <a:lnTo>
                  <a:pt x="637451" y="555320"/>
                </a:lnTo>
                <a:lnTo>
                  <a:pt x="646923" y="555320"/>
                </a:lnTo>
                <a:lnTo>
                  <a:pt x="651129" y="552005"/>
                </a:lnTo>
                <a:lnTo>
                  <a:pt x="663153" y="506615"/>
                </a:lnTo>
                <a:lnTo>
                  <a:pt x="641210" y="506615"/>
                </a:lnTo>
                <a:lnTo>
                  <a:pt x="553414" y="227876"/>
                </a:lnTo>
                <a:close/>
              </a:path>
              <a:path w="1039494" h="944879">
                <a:moveTo>
                  <a:pt x="229272" y="259664"/>
                </a:moveTo>
                <a:lnTo>
                  <a:pt x="206260" y="259664"/>
                </a:lnTo>
                <a:lnTo>
                  <a:pt x="325297" y="542734"/>
                </a:lnTo>
                <a:lnTo>
                  <a:pt x="329577" y="545338"/>
                </a:lnTo>
                <a:lnTo>
                  <a:pt x="338708" y="544614"/>
                </a:lnTo>
                <a:lnTo>
                  <a:pt x="342518" y="541362"/>
                </a:lnTo>
                <a:lnTo>
                  <a:pt x="352449" y="500659"/>
                </a:lnTo>
                <a:lnTo>
                  <a:pt x="330619" y="500659"/>
                </a:lnTo>
                <a:lnTo>
                  <a:pt x="229272" y="259664"/>
                </a:lnTo>
                <a:close/>
              </a:path>
              <a:path w="1039494" h="944879">
                <a:moveTo>
                  <a:pt x="846795" y="281432"/>
                </a:moveTo>
                <a:lnTo>
                  <a:pt x="837958" y="281432"/>
                </a:lnTo>
                <a:lnTo>
                  <a:pt x="834097" y="284086"/>
                </a:lnTo>
                <a:lnTo>
                  <a:pt x="793445" y="387121"/>
                </a:lnTo>
                <a:lnTo>
                  <a:pt x="676224" y="387121"/>
                </a:lnTo>
                <a:lnTo>
                  <a:pt x="672020" y="390359"/>
                </a:lnTo>
                <a:lnTo>
                  <a:pt x="641210" y="506615"/>
                </a:lnTo>
                <a:lnTo>
                  <a:pt x="663153" y="506615"/>
                </a:lnTo>
                <a:lnTo>
                  <a:pt x="689187" y="408343"/>
                </a:lnTo>
                <a:lnTo>
                  <a:pt x="804996" y="408343"/>
                </a:lnTo>
                <a:lnTo>
                  <a:pt x="808758" y="405777"/>
                </a:lnTo>
                <a:lnTo>
                  <a:pt x="809001" y="405472"/>
                </a:lnTo>
                <a:lnTo>
                  <a:pt x="842695" y="320090"/>
                </a:lnTo>
                <a:lnTo>
                  <a:pt x="865721" y="320090"/>
                </a:lnTo>
                <a:lnTo>
                  <a:pt x="852157" y="287870"/>
                </a:lnTo>
                <a:lnTo>
                  <a:pt x="850607" y="284086"/>
                </a:lnTo>
                <a:lnTo>
                  <a:pt x="850519" y="283870"/>
                </a:lnTo>
                <a:lnTo>
                  <a:pt x="846795" y="281432"/>
                </a:lnTo>
                <a:close/>
              </a:path>
              <a:path w="1039494" h="944879">
                <a:moveTo>
                  <a:pt x="389521" y="306768"/>
                </a:moveTo>
                <a:lnTo>
                  <a:pt x="380606" y="307695"/>
                </a:lnTo>
                <a:lnTo>
                  <a:pt x="376923" y="310908"/>
                </a:lnTo>
                <a:lnTo>
                  <a:pt x="330619" y="500659"/>
                </a:lnTo>
                <a:lnTo>
                  <a:pt x="352449" y="500659"/>
                </a:lnTo>
                <a:lnTo>
                  <a:pt x="389420" y="349123"/>
                </a:lnTo>
                <a:lnTo>
                  <a:pt x="412951" y="349123"/>
                </a:lnTo>
                <a:lnTo>
                  <a:pt x="393788" y="309156"/>
                </a:lnTo>
                <a:lnTo>
                  <a:pt x="389521" y="306768"/>
                </a:lnTo>
                <a:close/>
              </a:path>
              <a:path w="1039494" h="944879">
                <a:moveTo>
                  <a:pt x="412951" y="349123"/>
                </a:moveTo>
                <a:lnTo>
                  <a:pt x="389420" y="349123"/>
                </a:lnTo>
                <a:lnTo>
                  <a:pt x="445249" y="465581"/>
                </a:lnTo>
                <a:lnTo>
                  <a:pt x="449402" y="467969"/>
                </a:lnTo>
                <a:lnTo>
                  <a:pt x="458152" y="467258"/>
                </a:lnTo>
                <a:lnTo>
                  <a:pt x="461860" y="464235"/>
                </a:lnTo>
                <a:lnTo>
                  <a:pt x="472632" y="427507"/>
                </a:lnTo>
                <a:lnTo>
                  <a:pt x="450532" y="427507"/>
                </a:lnTo>
                <a:lnTo>
                  <a:pt x="412951" y="349123"/>
                </a:lnTo>
                <a:close/>
              </a:path>
              <a:path w="1039494" h="944879">
                <a:moveTo>
                  <a:pt x="535496" y="180848"/>
                </a:moveTo>
                <a:lnTo>
                  <a:pt x="526033" y="180848"/>
                </a:lnTo>
                <a:lnTo>
                  <a:pt x="521944" y="183946"/>
                </a:lnTo>
                <a:lnTo>
                  <a:pt x="450532" y="427507"/>
                </a:lnTo>
                <a:lnTo>
                  <a:pt x="472632" y="427507"/>
                </a:lnTo>
                <a:lnTo>
                  <a:pt x="531177" y="227876"/>
                </a:lnTo>
                <a:lnTo>
                  <a:pt x="553414" y="227876"/>
                </a:lnTo>
                <a:lnTo>
                  <a:pt x="539578" y="183946"/>
                </a:lnTo>
                <a:lnTo>
                  <a:pt x="539534" y="183807"/>
                </a:lnTo>
                <a:lnTo>
                  <a:pt x="535496" y="180848"/>
                </a:lnTo>
                <a:close/>
              </a:path>
              <a:path w="1039494" h="944879">
                <a:moveTo>
                  <a:pt x="209384" y="219367"/>
                </a:moveTo>
                <a:lnTo>
                  <a:pt x="200609" y="219633"/>
                </a:lnTo>
                <a:lnTo>
                  <a:pt x="196761" y="222465"/>
                </a:lnTo>
                <a:lnTo>
                  <a:pt x="139382" y="387121"/>
                </a:lnTo>
                <a:lnTo>
                  <a:pt x="57594" y="387121"/>
                </a:lnTo>
                <a:lnTo>
                  <a:pt x="52844" y="391871"/>
                </a:lnTo>
                <a:lnTo>
                  <a:pt x="52857" y="403593"/>
                </a:lnTo>
                <a:lnTo>
                  <a:pt x="57607" y="408343"/>
                </a:lnTo>
                <a:lnTo>
                  <a:pt x="151404" y="408343"/>
                </a:lnTo>
                <a:lnTo>
                  <a:pt x="155447" y="405472"/>
                </a:lnTo>
                <a:lnTo>
                  <a:pt x="206260" y="259664"/>
                </a:lnTo>
                <a:lnTo>
                  <a:pt x="229272" y="259664"/>
                </a:lnTo>
                <a:lnTo>
                  <a:pt x="213410" y="221945"/>
                </a:lnTo>
                <a:lnTo>
                  <a:pt x="209384" y="219367"/>
                </a:lnTo>
                <a:close/>
              </a:path>
              <a:path w="1039494" h="944879">
                <a:moveTo>
                  <a:pt x="865721" y="320090"/>
                </a:moveTo>
                <a:lnTo>
                  <a:pt x="842695" y="320090"/>
                </a:lnTo>
                <a:lnTo>
                  <a:pt x="878776" y="405777"/>
                </a:lnTo>
                <a:lnTo>
                  <a:pt x="882624" y="408343"/>
                </a:lnTo>
                <a:lnTo>
                  <a:pt x="978992" y="408343"/>
                </a:lnTo>
                <a:lnTo>
                  <a:pt x="983741" y="403593"/>
                </a:lnTo>
                <a:lnTo>
                  <a:pt x="983741" y="391871"/>
                </a:lnTo>
                <a:lnTo>
                  <a:pt x="978992" y="387121"/>
                </a:lnTo>
                <a:lnTo>
                  <a:pt x="893940" y="387121"/>
                </a:lnTo>
                <a:lnTo>
                  <a:pt x="865721" y="320090"/>
                </a:lnTo>
                <a:close/>
              </a:path>
            </a:pathLst>
          </a:custGeom>
          <a:solidFill>
            <a:srgbClr val="2B57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10183" y="1761127"/>
            <a:ext cx="9307195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spc="-85" dirty="0">
                <a:latin typeface="Lucida Sans Unicode"/>
                <a:cs typeface="Lucida Sans Unicode"/>
              </a:rPr>
              <a:t>Real-</a:t>
            </a:r>
            <a:r>
              <a:rPr sz="5000" spc="120" dirty="0">
                <a:latin typeface="Lucida Sans Unicode"/>
                <a:cs typeface="Lucida Sans Unicode"/>
              </a:rPr>
              <a:t>Time</a:t>
            </a:r>
            <a:r>
              <a:rPr sz="5000" spc="-200" dirty="0">
                <a:latin typeface="Lucida Sans Unicode"/>
                <a:cs typeface="Lucida Sans Unicode"/>
              </a:rPr>
              <a:t> </a:t>
            </a:r>
            <a:r>
              <a:rPr sz="5000" spc="185" dirty="0">
                <a:latin typeface="Lucida Sans Unicode"/>
                <a:cs typeface="Lucida Sans Unicode"/>
              </a:rPr>
              <a:t>Health</a:t>
            </a:r>
            <a:r>
              <a:rPr sz="5000" spc="-195" dirty="0">
                <a:latin typeface="Lucida Sans Unicode"/>
                <a:cs typeface="Lucida Sans Unicode"/>
              </a:rPr>
              <a:t> </a:t>
            </a:r>
            <a:r>
              <a:rPr sz="5000" spc="130" dirty="0">
                <a:latin typeface="Lucida Sans Unicode"/>
                <a:cs typeface="Lucida Sans Unicode"/>
              </a:rPr>
              <a:t>Monitoring</a:t>
            </a:r>
            <a:endParaRPr sz="5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17075" y="5956991"/>
            <a:ext cx="7680325" cy="192151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12700" marR="5080">
              <a:lnSpc>
                <a:spcPts val="7140"/>
              </a:lnSpc>
              <a:spcBef>
                <a:spcPts val="844"/>
              </a:spcBef>
            </a:pPr>
            <a:r>
              <a:rPr sz="6500" spc="295" dirty="0">
                <a:latin typeface="Lucida Sans Unicode"/>
                <a:cs typeface="Lucida Sans Unicode"/>
              </a:rPr>
              <a:t>System</a:t>
            </a:r>
            <a:r>
              <a:rPr sz="6500" spc="-305" dirty="0">
                <a:latin typeface="Lucida Sans Unicode"/>
                <a:cs typeface="Lucida Sans Unicode"/>
              </a:rPr>
              <a:t> </a:t>
            </a:r>
            <a:r>
              <a:rPr sz="6500" spc="175" dirty="0">
                <a:latin typeface="Lucida Sans Unicode"/>
                <a:cs typeface="Lucida Sans Unicode"/>
              </a:rPr>
              <a:t>Integrity</a:t>
            </a:r>
            <a:r>
              <a:rPr sz="6500" spc="-300" dirty="0">
                <a:latin typeface="Lucida Sans Unicode"/>
                <a:cs typeface="Lucida Sans Unicode"/>
              </a:rPr>
              <a:t> </a:t>
            </a:r>
            <a:r>
              <a:rPr sz="6500" spc="-50" dirty="0">
                <a:latin typeface="Lucida Sans Unicode"/>
                <a:cs typeface="Lucida Sans Unicode"/>
              </a:rPr>
              <a:t>&amp; </a:t>
            </a:r>
            <a:r>
              <a:rPr sz="6500" spc="320" dirty="0">
                <a:latin typeface="Lucida Sans Unicode"/>
                <a:cs typeface="Lucida Sans Unicode"/>
              </a:rPr>
              <a:t>Benefits</a:t>
            </a:r>
            <a:endParaRPr sz="65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353550"/>
            <a:ext cx="8684895" cy="269240"/>
          </a:xfrm>
          <a:custGeom>
            <a:avLst/>
            <a:gdLst/>
            <a:ahLst/>
            <a:cxnLst/>
            <a:rect l="l" t="t" r="r" b="b"/>
            <a:pathLst>
              <a:path w="8684895" h="269240">
                <a:moveTo>
                  <a:pt x="8684793" y="0"/>
                </a:moveTo>
                <a:lnTo>
                  <a:pt x="0" y="0"/>
                </a:lnTo>
                <a:lnTo>
                  <a:pt x="0" y="269163"/>
                </a:lnTo>
                <a:lnTo>
                  <a:pt x="8684793" y="269163"/>
                </a:lnTo>
                <a:lnTo>
                  <a:pt x="86847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597495" y="9344025"/>
            <a:ext cx="2291080" cy="278765"/>
          </a:xfrm>
          <a:custGeom>
            <a:avLst/>
            <a:gdLst/>
            <a:ahLst/>
            <a:cxnLst/>
            <a:rect l="l" t="t" r="r" b="b"/>
            <a:pathLst>
              <a:path w="2291080" h="278765">
                <a:moveTo>
                  <a:pt x="2290762" y="0"/>
                </a:moveTo>
                <a:lnTo>
                  <a:pt x="0" y="0"/>
                </a:lnTo>
                <a:lnTo>
                  <a:pt x="0" y="278688"/>
                </a:lnTo>
                <a:lnTo>
                  <a:pt x="2290762" y="278688"/>
                </a:lnTo>
                <a:lnTo>
                  <a:pt x="2290762" y="0"/>
                </a:lnTo>
                <a:close/>
              </a:path>
            </a:pathLst>
          </a:custGeom>
          <a:solidFill>
            <a:srgbClr val="749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72243" y="9353550"/>
            <a:ext cx="4581525" cy="269240"/>
          </a:xfrm>
          <a:custGeom>
            <a:avLst/>
            <a:gdLst/>
            <a:ahLst/>
            <a:cxnLst/>
            <a:rect l="l" t="t" r="r" b="b"/>
            <a:pathLst>
              <a:path w="4581525" h="269240">
                <a:moveTo>
                  <a:pt x="4581525" y="0"/>
                </a:moveTo>
                <a:lnTo>
                  <a:pt x="0" y="0"/>
                </a:lnTo>
                <a:lnTo>
                  <a:pt x="0" y="269163"/>
                </a:lnTo>
                <a:lnTo>
                  <a:pt x="4581525" y="269163"/>
                </a:lnTo>
                <a:lnTo>
                  <a:pt x="4581525" y="0"/>
                </a:lnTo>
                <a:close/>
              </a:path>
            </a:pathLst>
          </a:custGeom>
          <a:solidFill>
            <a:srgbClr val="2B57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110099" y="9344025"/>
            <a:ext cx="1177925" cy="278765"/>
          </a:xfrm>
          <a:custGeom>
            <a:avLst/>
            <a:gdLst/>
            <a:ahLst/>
            <a:cxnLst/>
            <a:rect l="l" t="t" r="r" b="b"/>
            <a:pathLst>
              <a:path w="1177925" h="278765">
                <a:moveTo>
                  <a:pt x="1177899" y="0"/>
                </a:moveTo>
                <a:lnTo>
                  <a:pt x="0" y="0"/>
                </a:lnTo>
                <a:lnTo>
                  <a:pt x="0" y="278688"/>
                </a:lnTo>
                <a:lnTo>
                  <a:pt x="1177899" y="278688"/>
                </a:lnTo>
                <a:lnTo>
                  <a:pt x="1177899" y="0"/>
                </a:lnTo>
                <a:close/>
              </a:path>
            </a:pathLst>
          </a:custGeom>
          <a:solidFill>
            <a:srgbClr val="A5CA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629775" y="923925"/>
            <a:ext cx="8658225" cy="19050"/>
          </a:xfrm>
          <a:custGeom>
            <a:avLst/>
            <a:gdLst/>
            <a:ahLst/>
            <a:cxnLst/>
            <a:rect l="l" t="t" r="r" b="b"/>
            <a:pathLst>
              <a:path w="8658225" h="19050">
                <a:moveTo>
                  <a:pt x="8658225" y="0"/>
                </a:moveTo>
                <a:lnTo>
                  <a:pt x="0" y="0"/>
                </a:lnTo>
                <a:lnTo>
                  <a:pt x="0" y="19050"/>
                </a:lnTo>
                <a:lnTo>
                  <a:pt x="8658225" y="19050"/>
                </a:lnTo>
                <a:lnTo>
                  <a:pt x="86582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968535" y="333863"/>
            <a:ext cx="1338580" cy="328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45" dirty="0">
                <a:latin typeface="Cambria"/>
                <a:cs typeface="Cambria"/>
              </a:rPr>
              <a:t>2/24/2026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5513" y="6778543"/>
            <a:ext cx="144272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0" spc="-955" dirty="0">
                <a:latin typeface="Tahoma"/>
                <a:cs typeface="Tahoma"/>
              </a:rPr>
              <a:t>21.</a:t>
            </a:r>
            <a:endParaRPr sz="10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29775" y="923925"/>
            <a:ext cx="8658225" cy="19050"/>
          </a:xfrm>
          <a:custGeom>
            <a:avLst/>
            <a:gdLst/>
            <a:ahLst/>
            <a:cxnLst/>
            <a:rect l="l" t="t" r="r" b="b"/>
            <a:pathLst>
              <a:path w="8658225" h="19050">
                <a:moveTo>
                  <a:pt x="8658225" y="0"/>
                </a:moveTo>
                <a:lnTo>
                  <a:pt x="0" y="0"/>
                </a:lnTo>
                <a:lnTo>
                  <a:pt x="0" y="19050"/>
                </a:lnTo>
                <a:lnTo>
                  <a:pt x="8658225" y="19050"/>
                </a:lnTo>
                <a:lnTo>
                  <a:pt x="86582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617075" y="333678"/>
            <a:ext cx="32556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90" dirty="0">
                <a:latin typeface="Cambria"/>
                <a:cs typeface="Cambria"/>
              </a:rPr>
              <a:t>System</a:t>
            </a:r>
            <a:r>
              <a:rPr sz="2000" spc="95" dirty="0">
                <a:latin typeface="Cambria"/>
                <a:cs typeface="Cambria"/>
              </a:rPr>
              <a:t> </a:t>
            </a:r>
            <a:r>
              <a:rPr sz="2000" spc="65" dirty="0">
                <a:latin typeface="Cambria"/>
                <a:cs typeface="Cambria"/>
              </a:rPr>
              <a:t>Integrity</a:t>
            </a:r>
            <a:r>
              <a:rPr sz="2000" spc="100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&amp;</a:t>
            </a:r>
            <a:r>
              <a:rPr sz="2000" spc="95" dirty="0">
                <a:latin typeface="Cambria"/>
                <a:cs typeface="Cambria"/>
              </a:rPr>
              <a:t> </a:t>
            </a:r>
            <a:r>
              <a:rPr sz="2000" spc="60" dirty="0">
                <a:latin typeface="Cambria"/>
                <a:cs typeface="Cambria"/>
              </a:rPr>
              <a:t>Benefits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68507" y="333863"/>
            <a:ext cx="1338580" cy="328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45" dirty="0">
                <a:latin typeface="Cambria"/>
                <a:cs typeface="Cambria"/>
              </a:rPr>
              <a:t>2/24/2026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05494" y="295405"/>
            <a:ext cx="706120" cy="636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5" dirty="0"/>
              <a:t>22.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787945" y="6259986"/>
            <a:ext cx="4516120" cy="1675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32460">
              <a:lnSpc>
                <a:spcPct val="107900"/>
              </a:lnSpc>
              <a:spcBef>
                <a:spcPts val="100"/>
              </a:spcBef>
            </a:pPr>
            <a:r>
              <a:rPr sz="2500" spc="110" dirty="0">
                <a:latin typeface="Cambria"/>
                <a:cs typeface="Cambria"/>
              </a:rPr>
              <a:t>Enhanced</a:t>
            </a:r>
            <a:r>
              <a:rPr sz="2500" spc="120" dirty="0">
                <a:latin typeface="Cambria"/>
                <a:cs typeface="Cambria"/>
              </a:rPr>
              <a:t> </a:t>
            </a:r>
            <a:r>
              <a:rPr sz="2500" spc="80" dirty="0">
                <a:latin typeface="Cambria"/>
                <a:cs typeface="Cambria"/>
              </a:rPr>
              <a:t>Transparency</a:t>
            </a:r>
            <a:r>
              <a:rPr sz="2500" spc="120" dirty="0">
                <a:latin typeface="Cambria"/>
                <a:cs typeface="Cambria"/>
              </a:rPr>
              <a:t> </a:t>
            </a:r>
            <a:r>
              <a:rPr sz="2500" spc="-50" dirty="0">
                <a:latin typeface="Cambria"/>
                <a:cs typeface="Cambria"/>
              </a:rPr>
              <a:t>&amp; </a:t>
            </a:r>
            <a:r>
              <a:rPr sz="2500" spc="70" dirty="0">
                <a:latin typeface="Cambria"/>
                <a:cs typeface="Cambria"/>
              </a:rPr>
              <a:t>Accountability</a:t>
            </a:r>
            <a:endParaRPr sz="2500">
              <a:latin typeface="Cambria"/>
              <a:cs typeface="Cambria"/>
            </a:endParaRPr>
          </a:p>
          <a:p>
            <a:pPr marL="12700" marR="5080">
              <a:lnSpc>
                <a:spcPct val="107700"/>
              </a:lnSpc>
              <a:spcBef>
                <a:spcPts val="1860"/>
              </a:spcBef>
            </a:pPr>
            <a:r>
              <a:rPr sz="1800" dirty="0">
                <a:latin typeface="Cambria"/>
                <a:cs typeface="Cambria"/>
              </a:rPr>
              <a:t>Provides</a:t>
            </a:r>
            <a:r>
              <a:rPr sz="1800" spc="18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a</a:t>
            </a:r>
            <a:r>
              <a:rPr sz="1800" spc="19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reliable</a:t>
            </a:r>
            <a:r>
              <a:rPr sz="1800" spc="185" dirty="0">
                <a:latin typeface="Cambria"/>
                <a:cs typeface="Cambria"/>
              </a:rPr>
              <a:t> </a:t>
            </a:r>
            <a:r>
              <a:rPr sz="1800" spc="50" dirty="0">
                <a:latin typeface="Cambria"/>
                <a:cs typeface="Cambria"/>
              </a:rPr>
              <a:t>audit</a:t>
            </a:r>
            <a:r>
              <a:rPr sz="1800" spc="19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trail</a:t>
            </a:r>
            <a:r>
              <a:rPr sz="1800" spc="190" dirty="0">
                <a:latin typeface="Cambria"/>
                <a:cs typeface="Cambria"/>
              </a:rPr>
              <a:t> </a:t>
            </a:r>
            <a:r>
              <a:rPr sz="1800" spc="50" dirty="0">
                <a:latin typeface="Cambria"/>
                <a:cs typeface="Cambria"/>
              </a:rPr>
              <a:t>for</a:t>
            </a:r>
            <a:r>
              <a:rPr sz="1800" spc="18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all</a:t>
            </a:r>
            <a:r>
              <a:rPr sz="1800" spc="190" dirty="0">
                <a:latin typeface="Cambria"/>
                <a:cs typeface="Cambria"/>
              </a:rPr>
              <a:t> </a:t>
            </a:r>
            <a:r>
              <a:rPr sz="1800" spc="50" dirty="0">
                <a:latin typeface="Cambria"/>
                <a:cs typeface="Cambria"/>
              </a:rPr>
              <a:t>system </a:t>
            </a:r>
            <a:r>
              <a:rPr sz="1800" spc="70" dirty="0">
                <a:latin typeface="Cambria"/>
                <a:cs typeface="Cambria"/>
              </a:rPr>
              <a:t>changes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45586" y="6291611"/>
            <a:ext cx="4273550" cy="12325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00" spc="80" dirty="0">
                <a:latin typeface="Cambria"/>
                <a:cs typeface="Cambria"/>
              </a:rPr>
              <a:t>Detailed</a:t>
            </a:r>
            <a:r>
              <a:rPr sz="2500" spc="120" dirty="0">
                <a:latin typeface="Cambria"/>
                <a:cs typeface="Cambria"/>
              </a:rPr>
              <a:t> </a:t>
            </a:r>
            <a:r>
              <a:rPr sz="2500" spc="85" dirty="0">
                <a:latin typeface="Cambria"/>
                <a:cs typeface="Cambria"/>
              </a:rPr>
              <a:t>Record</a:t>
            </a:r>
            <a:r>
              <a:rPr sz="2500" spc="120" dirty="0">
                <a:latin typeface="Cambria"/>
                <a:cs typeface="Cambria"/>
              </a:rPr>
              <a:t> </a:t>
            </a:r>
            <a:r>
              <a:rPr sz="2500" spc="65" dirty="0">
                <a:latin typeface="Cambria"/>
                <a:cs typeface="Cambria"/>
              </a:rPr>
              <a:t>Tracking</a:t>
            </a:r>
            <a:endParaRPr sz="2500">
              <a:latin typeface="Cambria"/>
              <a:cs typeface="Cambria"/>
            </a:endParaRPr>
          </a:p>
          <a:p>
            <a:pPr marL="12700" marR="5080">
              <a:lnSpc>
                <a:spcPct val="107700"/>
              </a:lnSpc>
              <a:spcBef>
                <a:spcPts val="1860"/>
              </a:spcBef>
            </a:pPr>
            <a:r>
              <a:rPr sz="1800" spc="80" dirty="0">
                <a:latin typeface="Cambria"/>
                <a:cs typeface="Cambria"/>
              </a:rPr>
              <a:t>Logs </a:t>
            </a:r>
            <a:r>
              <a:rPr sz="1800" spc="65" dirty="0">
                <a:latin typeface="Cambria"/>
                <a:cs typeface="Cambria"/>
              </a:rPr>
              <a:t>module</a:t>
            </a:r>
            <a:r>
              <a:rPr sz="1800" spc="80" dirty="0">
                <a:latin typeface="Cambria"/>
                <a:cs typeface="Cambria"/>
              </a:rPr>
              <a:t> </a:t>
            </a:r>
            <a:r>
              <a:rPr sz="1800" spc="70" dirty="0">
                <a:latin typeface="Cambria"/>
                <a:cs typeface="Cambria"/>
              </a:rPr>
              <a:t>name,</a:t>
            </a:r>
            <a:r>
              <a:rPr sz="1800" spc="80" dirty="0">
                <a:latin typeface="Cambria"/>
                <a:cs typeface="Cambria"/>
              </a:rPr>
              <a:t> </a:t>
            </a:r>
            <a:r>
              <a:rPr sz="1800" spc="65" dirty="0">
                <a:latin typeface="Cambria"/>
                <a:cs typeface="Cambria"/>
              </a:rPr>
              <a:t>record</a:t>
            </a:r>
            <a:r>
              <a:rPr sz="1800" spc="85" dirty="0">
                <a:latin typeface="Cambria"/>
                <a:cs typeface="Cambria"/>
              </a:rPr>
              <a:t> </a:t>
            </a:r>
            <a:r>
              <a:rPr sz="1800" spc="55" dirty="0">
                <a:latin typeface="Cambria"/>
                <a:cs typeface="Cambria"/>
              </a:rPr>
              <a:t>ID,</a:t>
            </a:r>
            <a:r>
              <a:rPr sz="1800" spc="80" dirty="0">
                <a:latin typeface="Cambria"/>
                <a:cs typeface="Cambria"/>
              </a:rPr>
              <a:t> </a:t>
            </a:r>
            <a:r>
              <a:rPr sz="1800" spc="65" dirty="0">
                <a:latin typeface="Cambria"/>
                <a:cs typeface="Cambria"/>
              </a:rPr>
              <a:t>and</a:t>
            </a:r>
            <a:r>
              <a:rPr sz="1800" spc="80" dirty="0">
                <a:latin typeface="Cambria"/>
                <a:cs typeface="Cambria"/>
              </a:rPr>
              <a:t> </a:t>
            </a:r>
            <a:r>
              <a:rPr sz="1800" spc="75" dirty="0">
                <a:latin typeface="Cambria"/>
                <a:cs typeface="Cambria"/>
              </a:rPr>
              <a:t>exact </a:t>
            </a:r>
            <a:r>
              <a:rPr sz="1800" spc="60" dirty="0">
                <a:latin typeface="Cambria"/>
                <a:cs typeface="Cambria"/>
              </a:rPr>
              <a:t>timestamp</a:t>
            </a:r>
            <a:r>
              <a:rPr sz="1800" spc="90" dirty="0">
                <a:latin typeface="Cambria"/>
                <a:cs typeface="Cambria"/>
              </a:rPr>
              <a:t> </a:t>
            </a:r>
            <a:r>
              <a:rPr sz="1800" spc="50" dirty="0">
                <a:latin typeface="Cambria"/>
                <a:cs typeface="Cambria"/>
              </a:rPr>
              <a:t>for</a:t>
            </a:r>
            <a:r>
              <a:rPr sz="1800" spc="90" dirty="0">
                <a:latin typeface="Cambria"/>
                <a:cs typeface="Cambria"/>
              </a:rPr>
              <a:t> each</a:t>
            </a:r>
            <a:r>
              <a:rPr sz="1800" spc="95" dirty="0">
                <a:latin typeface="Cambria"/>
                <a:cs typeface="Cambria"/>
              </a:rPr>
              <a:t> </a:t>
            </a:r>
            <a:r>
              <a:rPr sz="1800" spc="50" dirty="0">
                <a:latin typeface="Cambria"/>
                <a:cs typeface="Cambria"/>
              </a:rPr>
              <a:t>operation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3225" y="6259986"/>
            <a:ext cx="4443730" cy="1675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18210">
              <a:lnSpc>
                <a:spcPct val="107900"/>
              </a:lnSpc>
              <a:spcBef>
                <a:spcPts val="100"/>
              </a:spcBef>
            </a:pPr>
            <a:r>
              <a:rPr sz="2500" spc="100" dirty="0">
                <a:latin typeface="Cambria"/>
                <a:cs typeface="Cambria"/>
              </a:rPr>
              <a:t>Comprehensive</a:t>
            </a:r>
            <a:r>
              <a:rPr sz="2500" spc="105" dirty="0">
                <a:latin typeface="Cambria"/>
                <a:cs typeface="Cambria"/>
              </a:rPr>
              <a:t> </a:t>
            </a:r>
            <a:r>
              <a:rPr sz="2500" spc="50" dirty="0">
                <a:latin typeface="Cambria"/>
                <a:cs typeface="Cambria"/>
              </a:rPr>
              <a:t>Activity </a:t>
            </a:r>
            <a:r>
              <a:rPr sz="2500" spc="95" dirty="0">
                <a:latin typeface="Cambria"/>
                <a:cs typeface="Cambria"/>
              </a:rPr>
              <a:t>Logging</a:t>
            </a:r>
            <a:endParaRPr sz="2500">
              <a:latin typeface="Cambria"/>
              <a:cs typeface="Cambria"/>
            </a:endParaRPr>
          </a:p>
          <a:p>
            <a:pPr marL="12700" marR="5080">
              <a:lnSpc>
                <a:spcPct val="107700"/>
              </a:lnSpc>
              <a:spcBef>
                <a:spcPts val="1860"/>
              </a:spcBef>
            </a:pPr>
            <a:r>
              <a:rPr sz="1800" spc="50" dirty="0">
                <a:latin typeface="Cambria"/>
                <a:cs typeface="Cambria"/>
              </a:rPr>
              <a:t>Tracks</a:t>
            </a:r>
            <a:r>
              <a:rPr sz="1800" spc="114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every</a:t>
            </a:r>
            <a:r>
              <a:rPr sz="1800" spc="120" dirty="0">
                <a:latin typeface="Cambria"/>
                <a:cs typeface="Cambria"/>
              </a:rPr>
              <a:t> </a:t>
            </a:r>
            <a:r>
              <a:rPr sz="1800" spc="55" dirty="0">
                <a:latin typeface="Cambria"/>
                <a:cs typeface="Cambria"/>
              </a:rPr>
              <a:t>add</a:t>
            </a:r>
            <a:r>
              <a:rPr sz="1800" spc="120" dirty="0">
                <a:latin typeface="Cambria"/>
                <a:cs typeface="Cambria"/>
              </a:rPr>
              <a:t> </a:t>
            </a:r>
            <a:r>
              <a:rPr sz="1800" spc="65" dirty="0">
                <a:latin typeface="Cambria"/>
                <a:cs typeface="Cambria"/>
              </a:rPr>
              <a:t>and</a:t>
            </a:r>
            <a:r>
              <a:rPr sz="1800" spc="120" dirty="0">
                <a:latin typeface="Cambria"/>
                <a:cs typeface="Cambria"/>
              </a:rPr>
              <a:t> </a:t>
            </a:r>
            <a:r>
              <a:rPr sz="1800" spc="65" dirty="0">
                <a:latin typeface="Cambria"/>
                <a:cs typeface="Cambria"/>
              </a:rPr>
              <a:t>delete</a:t>
            </a:r>
            <a:r>
              <a:rPr sz="1800" spc="120" dirty="0">
                <a:latin typeface="Cambria"/>
                <a:cs typeface="Cambria"/>
              </a:rPr>
              <a:t> </a:t>
            </a:r>
            <a:r>
              <a:rPr sz="1800" spc="70" dirty="0">
                <a:latin typeface="Cambria"/>
                <a:cs typeface="Cambria"/>
              </a:rPr>
              <a:t>action</a:t>
            </a:r>
            <a:r>
              <a:rPr sz="1800" spc="120" dirty="0">
                <a:latin typeface="Cambria"/>
                <a:cs typeface="Cambria"/>
              </a:rPr>
              <a:t> </a:t>
            </a:r>
            <a:r>
              <a:rPr sz="1800" spc="55" dirty="0">
                <a:latin typeface="Cambria"/>
                <a:cs typeface="Cambria"/>
              </a:rPr>
              <a:t>across </a:t>
            </a:r>
            <a:r>
              <a:rPr sz="1800" dirty="0">
                <a:latin typeface="Cambria"/>
                <a:cs typeface="Cambria"/>
              </a:rPr>
              <a:t>all</a:t>
            </a:r>
            <a:r>
              <a:rPr sz="1800" spc="105" dirty="0">
                <a:latin typeface="Cambria"/>
                <a:cs typeface="Cambria"/>
              </a:rPr>
              <a:t> </a:t>
            </a:r>
            <a:r>
              <a:rPr sz="1800" spc="55" dirty="0">
                <a:latin typeface="Cambria"/>
                <a:cs typeface="Cambria"/>
              </a:rPr>
              <a:t>modules</a:t>
            </a:r>
            <a:endParaRPr sz="1800">
              <a:latin typeface="Cambria"/>
              <a:cs typeface="Cambria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96849" y="3582314"/>
            <a:ext cx="4559706" cy="229696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54482" y="3582314"/>
            <a:ext cx="4559295" cy="229696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2130" y="3582314"/>
            <a:ext cx="4559715" cy="229696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902444" y="1761127"/>
            <a:ext cx="9204325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spc="220" dirty="0">
                <a:latin typeface="Lucida Sans Unicode"/>
                <a:cs typeface="Lucida Sans Unicode"/>
              </a:rPr>
              <a:t>System</a:t>
            </a:r>
            <a:r>
              <a:rPr sz="5000" spc="-260" dirty="0">
                <a:latin typeface="Lucida Sans Unicode"/>
                <a:cs typeface="Lucida Sans Unicode"/>
              </a:rPr>
              <a:t> </a:t>
            </a:r>
            <a:r>
              <a:rPr sz="5000" spc="150" dirty="0">
                <a:latin typeface="Lucida Sans Unicode"/>
                <a:cs typeface="Lucida Sans Unicode"/>
              </a:rPr>
              <a:t>Logs</a:t>
            </a:r>
            <a:r>
              <a:rPr sz="5000" spc="-254" dirty="0">
                <a:latin typeface="Lucida Sans Unicode"/>
                <a:cs typeface="Lucida Sans Unicode"/>
              </a:rPr>
              <a:t> </a:t>
            </a:r>
            <a:r>
              <a:rPr sz="5000" dirty="0">
                <a:latin typeface="Lucida Sans Unicode"/>
                <a:cs typeface="Lucida Sans Unicode"/>
              </a:rPr>
              <a:t>&amp;</a:t>
            </a:r>
            <a:r>
              <a:rPr sz="5000" spc="-254" dirty="0">
                <a:latin typeface="Lucida Sans Unicode"/>
                <a:cs typeface="Lucida Sans Unicode"/>
              </a:rPr>
              <a:t> </a:t>
            </a:r>
            <a:r>
              <a:rPr sz="5000" spc="100" dirty="0">
                <a:latin typeface="Lucida Sans Unicode"/>
                <a:cs typeface="Lucida Sans Unicode"/>
              </a:rPr>
              <a:t>Transparency</a:t>
            </a:r>
            <a:endParaRPr sz="5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29775" y="923925"/>
            <a:ext cx="8658225" cy="19050"/>
          </a:xfrm>
          <a:custGeom>
            <a:avLst/>
            <a:gdLst/>
            <a:ahLst/>
            <a:cxnLst/>
            <a:rect l="l" t="t" r="r" b="b"/>
            <a:pathLst>
              <a:path w="8658225" h="19050">
                <a:moveTo>
                  <a:pt x="8658225" y="0"/>
                </a:moveTo>
                <a:lnTo>
                  <a:pt x="0" y="0"/>
                </a:lnTo>
                <a:lnTo>
                  <a:pt x="0" y="19050"/>
                </a:lnTo>
                <a:lnTo>
                  <a:pt x="8658225" y="19050"/>
                </a:lnTo>
                <a:lnTo>
                  <a:pt x="86582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617075" y="333678"/>
            <a:ext cx="32556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90" dirty="0">
                <a:latin typeface="Cambria"/>
                <a:cs typeface="Cambria"/>
              </a:rPr>
              <a:t>System</a:t>
            </a:r>
            <a:r>
              <a:rPr sz="2000" spc="95" dirty="0">
                <a:latin typeface="Cambria"/>
                <a:cs typeface="Cambria"/>
              </a:rPr>
              <a:t> </a:t>
            </a:r>
            <a:r>
              <a:rPr sz="2000" spc="65" dirty="0">
                <a:latin typeface="Cambria"/>
                <a:cs typeface="Cambria"/>
              </a:rPr>
              <a:t>Integrity</a:t>
            </a:r>
            <a:r>
              <a:rPr sz="2000" spc="100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&amp;</a:t>
            </a:r>
            <a:r>
              <a:rPr sz="2000" spc="95" dirty="0">
                <a:latin typeface="Cambria"/>
                <a:cs typeface="Cambria"/>
              </a:rPr>
              <a:t> </a:t>
            </a:r>
            <a:r>
              <a:rPr sz="2000" spc="60" dirty="0">
                <a:latin typeface="Cambria"/>
                <a:cs typeface="Cambria"/>
              </a:rPr>
              <a:t>Benefits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68544" y="333863"/>
            <a:ext cx="1338580" cy="328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45" dirty="0">
                <a:latin typeface="Cambria"/>
                <a:cs typeface="Cambria"/>
              </a:rPr>
              <a:t>2/24/2026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85" dirty="0"/>
              <a:t>23.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05494" y="1761127"/>
            <a:ext cx="6392545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spc="220" dirty="0">
                <a:latin typeface="Lucida Sans Unicode"/>
                <a:cs typeface="Lucida Sans Unicode"/>
              </a:rPr>
              <a:t>System</a:t>
            </a:r>
            <a:r>
              <a:rPr sz="5000" spc="-225" dirty="0">
                <a:latin typeface="Lucida Sans Unicode"/>
                <a:cs typeface="Lucida Sans Unicode"/>
              </a:rPr>
              <a:t> </a:t>
            </a:r>
            <a:r>
              <a:rPr sz="5000" spc="170" dirty="0">
                <a:latin typeface="Lucida Sans Unicode"/>
                <a:cs typeface="Lucida Sans Unicode"/>
              </a:rPr>
              <a:t>Advantages</a:t>
            </a:r>
            <a:endParaRPr sz="50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100818" y="5112627"/>
            <a:ext cx="4220210" cy="12325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00" spc="120" dirty="0">
                <a:latin typeface="Cambria"/>
                <a:cs typeface="Cambria"/>
              </a:rPr>
              <a:t>Secure</a:t>
            </a:r>
            <a:r>
              <a:rPr sz="2500" spc="105" dirty="0">
                <a:latin typeface="Cambria"/>
                <a:cs typeface="Cambria"/>
              </a:rPr>
              <a:t> </a:t>
            </a:r>
            <a:r>
              <a:rPr sz="2500" dirty="0">
                <a:latin typeface="Cambria"/>
                <a:cs typeface="Cambria"/>
              </a:rPr>
              <a:t>&amp;</a:t>
            </a:r>
            <a:r>
              <a:rPr sz="2500" spc="105" dirty="0">
                <a:latin typeface="Cambria"/>
                <a:cs typeface="Cambria"/>
              </a:rPr>
              <a:t> Organized </a:t>
            </a:r>
            <a:r>
              <a:rPr sz="2500" spc="75" dirty="0">
                <a:latin typeface="Cambria"/>
                <a:cs typeface="Cambria"/>
              </a:rPr>
              <a:t>Records</a:t>
            </a:r>
            <a:endParaRPr sz="2500">
              <a:latin typeface="Cambria"/>
              <a:cs typeface="Cambria"/>
            </a:endParaRPr>
          </a:p>
          <a:p>
            <a:pPr marL="12700" marR="1002665">
              <a:lnSpc>
                <a:spcPct val="107700"/>
              </a:lnSpc>
              <a:spcBef>
                <a:spcPts val="1860"/>
              </a:spcBef>
            </a:pPr>
            <a:r>
              <a:rPr sz="1800" spc="55" dirty="0">
                <a:latin typeface="Cambria"/>
                <a:cs typeface="Cambria"/>
              </a:rPr>
              <a:t>Ensures</a:t>
            </a:r>
            <a:r>
              <a:rPr sz="1800" spc="170" dirty="0">
                <a:latin typeface="Cambria"/>
                <a:cs typeface="Cambria"/>
              </a:rPr>
              <a:t> </a:t>
            </a:r>
            <a:r>
              <a:rPr sz="1800" spc="65" dirty="0">
                <a:latin typeface="Cambria"/>
                <a:cs typeface="Cambria"/>
              </a:rPr>
              <a:t>efficient,</a:t>
            </a:r>
            <a:r>
              <a:rPr sz="1800" spc="17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reliable</a:t>
            </a:r>
            <a:r>
              <a:rPr sz="1800" spc="170" dirty="0">
                <a:latin typeface="Cambria"/>
                <a:cs typeface="Cambria"/>
              </a:rPr>
              <a:t> </a:t>
            </a:r>
            <a:r>
              <a:rPr sz="1800" spc="30" dirty="0">
                <a:latin typeface="Cambria"/>
                <a:cs typeface="Cambria"/>
              </a:rPr>
              <a:t>data </a:t>
            </a:r>
            <a:r>
              <a:rPr sz="1800" spc="60" dirty="0">
                <a:latin typeface="Cambria"/>
                <a:cs typeface="Cambria"/>
              </a:rPr>
              <a:t>management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03157" y="5112627"/>
            <a:ext cx="4040504" cy="12325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00" spc="100" dirty="0">
                <a:latin typeface="Cambria"/>
                <a:cs typeface="Cambria"/>
              </a:rPr>
              <a:t>AI-</a:t>
            </a:r>
            <a:r>
              <a:rPr sz="2500" spc="75" dirty="0">
                <a:latin typeface="Cambria"/>
                <a:cs typeface="Cambria"/>
              </a:rPr>
              <a:t>Driven</a:t>
            </a:r>
            <a:r>
              <a:rPr sz="2500" spc="120" dirty="0">
                <a:latin typeface="Cambria"/>
                <a:cs typeface="Cambria"/>
              </a:rPr>
              <a:t> </a:t>
            </a:r>
            <a:r>
              <a:rPr sz="2500" spc="85" dirty="0">
                <a:latin typeface="Cambria"/>
                <a:cs typeface="Cambria"/>
              </a:rPr>
              <a:t>Clinical</a:t>
            </a:r>
            <a:r>
              <a:rPr sz="2500" spc="120" dirty="0">
                <a:latin typeface="Cambria"/>
                <a:cs typeface="Cambria"/>
              </a:rPr>
              <a:t> </a:t>
            </a:r>
            <a:r>
              <a:rPr sz="2500" spc="95" dirty="0">
                <a:latin typeface="Cambria"/>
                <a:cs typeface="Cambria"/>
              </a:rPr>
              <a:t>Support</a:t>
            </a:r>
            <a:endParaRPr sz="2500">
              <a:latin typeface="Cambria"/>
              <a:cs typeface="Cambria"/>
            </a:endParaRPr>
          </a:p>
          <a:p>
            <a:pPr marL="12700" marR="5080">
              <a:lnSpc>
                <a:spcPct val="107700"/>
              </a:lnSpc>
              <a:spcBef>
                <a:spcPts val="1860"/>
              </a:spcBef>
            </a:pPr>
            <a:r>
              <a:rPr sz="1800" spc="50" dirty="0">
                <a:latin typeface="Cambria"/>
                <a:cs typeface="Cambria"/>
              </a:rPr>
              <a:t>Enables</a:t>
            </a:r>
            <a:r>
              <a:rPr sz="1800" spc="75" dirty="0">
                <a:latin typeface="Cambria"/>
                <a:cs typeface="Cambria"/>
              </a:rPr>
              <a:t> </a:t>
            </a:r>
            <a:r>
              <a:rPr sz="1800" spc="50" dirty="0">
                <a:latin typeface="Cambria"/>
                <a:cs typeface="Cambria"/>
              </a:rPr>
              <a:t>faster,</a:t>
            </a:r>
            <a:r>
              <a:rPr sz="1800" spc="80" dirty="0">
                <a:latin typeface="Cambria"/>
                <a:cs typeface="Cambria"/>
              </a:rPr>
              <a:t> </a:t>
            </a:r>
            <a:r>
              <a:rPr sz="1800" spc="65" dirty="0">
                <a:latin typeface="Cambria"/>
                <a:cs typeface="Cambria"/>
              </a:rPr>
              <a:t>more</a:t>
            </a:r>
            <a:r>
              <a:rPr sz="1800" spc="80" dirty="0">
                <a:latin typeface="Cambria"/>
                <a:cs typeface="Cambria"/>
              </a:rPr>
              <a:t> </a:t>
            </a:r>
            <a:r>
              <a:rPr sz="1800" spc="75" dirty="0">
                <a:latin typeface="Cambria"/>
                <a:cs typeface="Cambria"/>
              </a:rPr>
              <a:t>accurate</a:t>
            </a:r>
            <a:r>
              <a:rPr sz="1800" spc="80" dirty="0">
                <a:latin typeface="Cambria"/>
                <a:cs typeface="Cambria"/>
              </a:rPr>
              <a:t> </a:t>
            </a:r>
            <a:r>
              <a:rPr sz="1800" spc="50" dirty="0">
                <a:latin typeface="Cambria"/>
                <a:cs typeface="Cambria"/>
              </a:rPr>
              <a:t>medical decisions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5494" y="5081001"/>
            <a:ext cx="3905885" cy="1675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98195">
              <a:lnSpc>
                <a:spcPct val="107900"/>
              </a:lnSpc>
              <a:spcBef>
                <a:spcPts val="100"/>
              </a:spcBef>
            </a:pPr>
            <a:r>
              <a:rPr sz="2500" spc="80" dirty="0">
                <a:latin typeface="Cambria"/>
                <a:cs typeface="Cambria"/>
              </a:rPr>
              <a:t>Streamlined</a:t>
            </a:r>
            <a:r>
              <a:rPr sz="2500" spc="150" dirty="0">
                <a:latin typeface="Cambria"/>
                <a:cs typeface="Cambria"/>
              </a:rPr>
              <a:t> </a:t>
            </a:r>
            <a:r>
              <a:rPr sz="2500" spc="65" dirty="0">
                <a:latin typeface="Cambria"/>
                <a:cs typeface="Cambria"/>
              </a:rPr>
              <a:t>Hospital </a:t>
            </a:r>
            <a:r>
              <a:rPr sz="2500" spc="90" dirty="0">
                <a:latin typeface="Cambria"/>
                <a:cs typeface="Cambria"/>
              </a:rPr>
              <a:t>Operations</a:t>
            </a:r>
            <a:endParaRPr sz="2500">
              <a:latin typeface="Cambria"/>
              <a:cs typeface="Cambria"/>
            </a:endParaRPr>
          </a:p>
          <a:p>
            <a:pPr marL="12700" marR="5080">
              <a:lnSpc>
                <a:spcPct val="107700"/>
              </a:lnSpc>
              <a:spcBef>
                <a:spcPts val="1860"/>
              </a:spcBef>
            </a:pPr>
            <a:r>
              <a:rPr sz="1800" spc="60" dirty="0">
                <a:latin typeface="Cambria"/>
                <a:cs typeface="Cambria"/>
              </a:rPr>
              <a:t>Automates</a:t>
            </a:r>
            <a:r>
              <a:rPr sz="1800" spc="21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workﬂows</a:t>
            </a:r>
            <a:r>
              <a:rPr sz="1800" spc="210" dirty="0">
                <a:latin typeface="Cambria"/>
                <a:cs typeface="Cambria"/>
              </a:rPr>
              <a:t> </a:t>
            </a:r>
            <a:r>
              <a:rPr sz="1800" spc="65" dirty="0">
                <a:latin typeface="Cambria"/>
                <a:cs typeface="Cambria"/>
              </a:rPr>
              <a:t>and</a:t>
            </a:r>
            <a:r>
              <a:rPr sz="1800" spc="215" dirty="0">
                <a:latin typeface="Cambria"/>
                <a:cs typeface="Cambria"/>
              </a:rPr>
              <a:t> </a:t>
            </a:r>
            <a:r>
              <a:rPr sz="1800" spc="45" dirty="0">
                <a:latin typeface="Cambria"/>
                <a:cs typeface="Cambria"/>
              </a:rPr>
              <a:t>minimizes </a:t>
            </a:r>
            <a:r>
              <a:rPr sz="1800" spc="55" dirty="0">
                <a:latin typeface="Cambria"/>
                <a:cs typeface="Cambria"/>
              </a:rPr>
              <a:t>manual</a:t>
            </a:r>
            <a:r>
              <a:rPr sz="1800" spc="8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paperwork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17075" y="5956991"/>
            <a:ext cx="7335520" cy="192151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12700" marR="5080">
              <a:lnSpc>
                <a:spcPts val="7140"/>
              </a:lnSpc>
              <a:spcBef>
                <a:spcPts val="844"/>
              </a:spcBef>
            </a:pPr>
            <a:r>
              <a:rPr sz="6500" spc="270" dirty="0">
                <a:latin typeface="Lucida Sans Unicode"/>
                <a:cs typeface="Lucida Sans Unicode"/>
              </a:rPr>
              <a:t>Future</a:t>
            </a:r>
            <a:r>
              <a:rPr sz="6500" spc="-310" dirty="0">
                <a:latin typeface="Lucida Sans Unicode"/>
                <a:cs typeface="Lucida Sans Unicode"/>
              </a:rPr>
              <a:t> </a:t>
            </a:r>
            <a:r>
              <a:rPr sz="6500" spc="155" dirty="0">
                <a:latin typeface="Lucida Sans Unicode"/>
                <a:cs typeface="Lucida Sans Unicode"/>
              </a:rPr>
              <a:t>Directions </a:t>
            </a:r>
            <a:r>
              <a:rPr sz="6500" dirty="0">
                <a:latin typeface="Lucida Sans Unicode"/>
                <a:cs typeface="Lucida Sans Unicode"/>
              </a:rPr>
              <a:t>&amp;</a:t>
            </a:r>
            <a:r>
              <a:rPr sz="6500" spc="-409" dirty="0">
                <a:latin typeface="Lucida Sans Unicode"/>
                <a:cs typeface="Lucida Sans Unicode"/>
              </a:rPr>
              <a:t> </a:t>
            </a:r>
            <a:r>
              <a:rPr sz="6500" spc="400" dirty="0">
                <a:latin typeface="Lucida Sans Unicode"/>
                <a:cs typeface="Lucida Sans Unicode"/>
              </a:rPr>
              <a:t>Summary</a:t>
            </a:r>
            <a:endParaRPr sz="65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353550"/>
            <a:ext cx="8684895" cy="269240"/>
          </a:xfrm>
          <a:custGeom>
            <a:avLst/>
            <a:gdLst/>
            <a:ahLst/>
            <a:cxnLst/>
            <a:rect l="l" t="t" r="r" b="b"/>
            <a:pathLst>
              <a:path w="8684895" h="269240">
                <a:moveTo>
                  <a:pt x="8684793" y="0"/>
                </a:moveTo>
                <a:lnTo>
                  <a:pt x="0" y="0"/>
                </a:lnTo>
                <a:lnTo>
                  <a:pt x="0" y="269163"/>
                </a:lnTo>
                <a:lnTo>
                  <a:pt x="8684793" y="269163"/>
                </a:lnTo>
                <a:lnTo>
                  <a:pt x="86847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597495" y="9344025"/>
            <a:ext cx="2291080" cy="278765"/>
          </a:xfrm>
          <a:custGeom>
            <a:avLst/>
            <a:gdLst/>
            <a:ahLst/>
            <a:cxnLst/>
            <a:rect l="l" t="t" r="r" b="b"/>
            <a:pathLst>
              <a:path w="2291080" h="278765">
                <a:moveTo>
                  <a:pt x="2290762" y="0"/>
                </a:moveTo>
                <a:lnTo>
                  <a:pt x="0" y="0"/>
                </a:lnTo>
                <a:lnTo>
                  <a:pt x="0" y="278688"/>
                </a:lnTo>
                <a:lnTo>
                  <a:pt x="2290762" y="278688"/>
                </a:lnTo>
                <a:lnTo>
                  <a:pt x="2290762" y="0"/>
                </a:lnTo>
                <a:close/>
              </a:path>
            </a:pathLst>
          </a:custGeom>
          <a:solidFill>
            <a:srgbClr val="749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72243" y="9353550"/>
            <a:ext cx="4581525" cy="269240"/>
          </a:xfrm>
          <a:custGeom>
            <a:avLst/>
            <a:gdLst/>
            <a:ahLst/>
            <a:cxnLst/>
            <a:rect l="l" t="t" r="r" b="b"/>
            <a:pathLst>
              <a:path w="4581525" h="269240">
                <a:moveTo>
                  <a:pt x="4581525" y="0"/>
                </a:moveTo>
                <a:lnTo>
                  <a:pt x="0" y="0"/>
                </a:lnTo>
                <a:lnTo>
                  <a:pt x="0" y="269163"/>
                </a:lnTo>
                <a:lnTo>
                  <a:pt x="4581525" y="269163"/>
                </a:lnTo>
                <a:lnTo>
                  <a:pt x="4581525" y="0"/>
                </a:lnTo>
                <a:close/>
              </a:path>
            </a:pathLst>
          </a:custGeom>
          <a:solidFill>
            <a:srgbClr val="2B57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110099" y="9344025"/>
            <a:ext cx="1177925" cy="278765"/>
          </a:xfrm>
          <a:custGeom>
            <a:avLst/>
            <a:gdLst/>
            <a:ahLst/>
            <a:cxnLst/>
            <a:rect l="l" t="t" r="r" b="b"/>
            <a:pathLst>
              <a:path w="1177925" h="278765">
                <a:moveTo>
                  <a:pt x="1177899" y="0"/>
                </a:moveTo>
                <a:lnTo>
                  <a:pt x="0" y="0"/>
                </a:lnTo>
                <a:lnTo>
                  <a:pt x="0" y="278688"/>
                </a:lnTo>
                <a:lnTo>
                  <a:pt x="1177899" y="278688"/>
                </a:lnTo>
                <a:lnTo>
                  <a:pt x="1177899" y="0"/>
                </a:lnTo>
                <a:close/>
              </a:path>
            </a:pathLst>
          </a:custGeom>
          <a:solidFill>
            <a:srgbClr val="A5CA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629775" y="923925"/>
            <a:ext cx="8658225" cy="19050"/>
          </a:xfrm>
          <a:custGeom>
            <a:avLst/>
            <a:gdLst/>
            <a:ahLst/>
            <a:cxnLst/>
            <a:rect l="l" t="t" r="r" b="b"/>
            <a:pathLst>
              <a:path w="8658225" h="19050">
                <a:moveTo>
                  <a:pt x="8658225" y="0"/>
                </a:moveTo>
                <a:lnTo>
                  <a:pt x="0" y="0"/>
                </a:lnTo>
                <a:lnTo>
                  <a:pt x="0" y="19050"/>
                </a:lnTo>
                <a:lnTo>
                  <a:pt x="8658225" y="19050"/>
                </a:lnTo>
                <a:lnTo>
                  <a:pt x="86582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968535" y="333863"/>
            <a:ext cx="1338580" cy="328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45" dirty="0">
                <a:latin typeface="Cambria"/>
                <a:cs typeface="Cambria"/>
              </a:rPr>
              <a:t>2/24/2026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5508" y="6778543"/>
            <a:ext cx="181737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0" spc="-25" dirty="0">
                <a:latin typeface="Tahoma"/>
                <a:cs typeface="Tahoma"/>
              </a:rPr>
              <a:t>24.</a:t>
            </a:r>
            <a:endParaRPr sz="10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29775" y="923925"/>
            <a:ext cx="8658225" cy="19050"/>
          </a:xfrm>
          <a:custGeom>
            <a:avLst/>
            <a:gdLst/>
            <a:ahLst/>
            <a:cxnLst/>
            <a:rect l="l" t="t" r="r" b="b"/>
            <a:pathLst>
              <a:path w="8658225" h="19050">
                <a:moveTo>
                  <a:pt x="8658225" y="0"/>
                </a:moveTo>
                <a:lnTo>
                  <a:pt x="0" y="0"/>
                </a:lnTo>
                <a:lnTo>
                  <a:pt x="0" y="19050"/>
                </a:lnTo>
                <a:lnTo>
                  <a:pt x="8658225" y="19050"/>
                </a:lnTo>
                <a:lnTo>
                  <a:pt x="86582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617075" y="333678"/>
            <a:ext cx="35433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60" dirty="0">
                <a:latin typeface="Cambria"/>
                <a:cs typeface="Cambria"/>
              </a:rPr>
              <a:t>Future</a:t>
            </a:r>
            <a:r>
              <a:rPr sz="2000" spc="110" dirty="0">
                <a:latin typeface="Cambria"/>
                <a:cs typeface="Cambria"/>
              </a:rPr>
              <a:t> </a:t>
            </a:r>
            <a:r>
              <a:rPr sz="2000" spc="75" dirty="0">
                <a:latin typeface="Cambria"/>
                <a:cs typeface="Cambria"/>
              </a:rPr>
              <a:t>Directions</a:t>
            </a:r>
            <a:r>
              <a:rPr sz="2000" spc="110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&amp;</a:t>
            </a:r>
            <a:r>
              <a:rPr sz="2000" spc="114" dirty="0">
                <a:latin typeface="Cambria"/>
                <a:cs typeface="Cambria"/>
              </a:rPr>
              <a:t> </a:t>
            </a:r>
            <a:r>
              <a:rPr sz="2000" spc="75" dirty="0">
                <a:latin typeface="Cambria"/>
                <a:cs typeface="Cambria"/>
              </a:rPr>
              <a:t>Summary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68544" y="333863"/>
            <a:ext cx="1338580" cy="328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45" dirty="0">
                <a:latin typeface="Cambria"/>
                <a:cs typeface="Cambria"/>
              </a:rPr>
              <a:t>2/24/2026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85" dirty="0"/>
              <a:t>25.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05494" y="1761127"/>
            <a:ext cx="9505315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spc="145" dirty="0">
                <a:latin typeface="Lucida Sans Unicode"/>
                <a:cs typeface="Lucida Sans Unicode"/>
              </a:rPr>
              <a:t>Looking</a:t>
            </a:r>
            <a:r>
              <a:rPr sz="5000" spc="-225" dirty="0">
                <a:latin typeface="Lucida Sans Unicode"/>
                <a:cs typeface="Lucida Sans Unicode"/>
              </a:rPr>
              <a:t> </a:t>
            </a:r>
            <a:r>
              <a:rPr sz="5000" spc="105" dirty="0">
                <a:latin typeface="Lucida Sans Unicode"/>
                <a:cs typeface="Lucida Sans Unicode"/>
              </a:rPr>
              <a:t>Ahead:</a:t>
            </a:r>
            <a:r>
              <a:rPr sz="5000" spc="-220" dirty="0">
                <a:latin typeface="Lucida Sans Unicode"/>
                <a:cs typeface="Lucida Sans Unicode"/>
              </a:rPr>
              <a:t> </a:t>
            </a:r>
            <a:r>
              <a:rPr sz="5000" spc="215" dirty="0">
                <a:latin typeface="Lucida Sans Unicode"/>
                <a:cs typeface="Lucida Sans Unicode"/>
              </a:rPr>
              <a:t>Future</a:t>
            </a:r>
            <a:r>
              <a:rPr sz="5000" spc="-225" dirty="0">
                <a:latin typeface="Lucida Sans Unicode"/>
                <a:cs typeface="Lucida Sans Unicode"/>
              </a:rPr>
              <a:t> </a:t>
            </a:r>
            <a:r>
              <a:rPr sz="5000" spc="225" dirty="0">
                <a:latin typeface="Lucida Sans Unicode"/>
                <a:cs typeface="Lucida Sans Unicode"/>
              </a:rPr>
              <a:t>Scope</a:t>
            </a:r>
            <a:endParaRPr sz="50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100818" y="5081001"/>
            <a:ext cx="4439285" cy="1675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900"/>
              </a:lnSpc>
              <a:spcBef>
                <a:spcPts val="100"/>
              </a:spcBef>
            </a:pPr>
            <a:r>
              <a:rPr sz="2500" spc="85" dirty="0">
                <a:latin typeface="Cambria"/>
                <a:cs typeface="Cambria"/>
              </a:rPr>
              <a:t>Implement</a:t>
            </a:r>
            <a:r>
              <a:rPr sz="2500" spc="120" dirty="0">
                <a:latin typeface="Cambria"/>
                <a:cs typeface="Cambria"/>
              </a:rPr>
              <a:t> </a:t>
            </a:r>
            <a:r>
              <a:rPr sz="2500" spc="114" dirty="0">
                <a:latin typeface="Cambria"/>
                <a:cs typeface="Cambria"/>
              </a:rPr>
              <a:t>Role-</a:t>
            </a:r>
            <a:r>
              <a:rPr sz="2500" spc="65" dirty="0">
                <a:latin typeface="Cambria"/>
                <a:cs typeface="Cambria"/>
              </a:rPr>
              <a:t>Based</a:t>
            </a:r>
            <a:r>
              <a:rPr sz="2500" spc="120" dirty="0">
                <a:latin typeface="Cambria"/>
                <a:cs typeface="Cambria"/>
              </a:rPr>
              <a:t> </a:t>
            </a:r>
            <a:r>
              <a:rPr sz="2500" spc="100" dirty="0">
                <a:latin typeface="Cambria"/>
                <a:cs typeface="Cambria"/>
              </a:rPr>
              <a:t>Access </a:t>
            </a:r>
            <a:r>
              <a:rPr sz="2500" dirty="0">
                <a:latin typeface="Cambria"/>
                <a:cs typeface="Cambria"/>
              </a:rPr>
              <a:t>&amp;</a:t>
            </a:r>
            <a:r>
              <a:rPr sz="2500" spc="105" dirty="0">
                <a:latin typeface="Cambria"/>
                <a:cs typeface="Cambria"/>
              </a:rPr>
              <a:t> </a:t>
            </a:r>
            <a:r>
              <a:rPr sz="2500" spc="120" dirty="0">
                <a:latin typeface="Cambria"/>
                <a:cs typeface="Cambria"/>
              </a:rPr>
              <a:t>Cloud</a:t>
            </a:r>
            <a:r>
              <a:rPr sz="2500" spc="110" dirty="0">
                <a:latin typeface="Cambria"/>
                <a:cs typeface="Cambria"/>
              </a:rPr>
              <a:t> </a:t>
            </a:r>
            <a:r>
              <a:rPr sz="2500" spc="85" dirty="0">
                <a:latin typeface="Cambria"/>
                <a:cs typeface="Cambria"/>
              </a:rPr>
              <a:t>Deployment</a:t>
            </a:r>
            <a:endParaRPr sz="2500">
              <a:latin typeface="Cambria"/>
              <a:cs typeface="Cambria"/>
            </a:endParaRPr>
          </a:p>
          <a:p>
            <a:pPr marL="12700" marR="652145">
              <a:lnSpc>
                <a:spcPct val="107700"/>
              </a:lnSpc>
              <a:spcBef>
                <a:spcPts val="1860"/>
              </a:spcBef>
            </a:pPr>
            <a:r>
              <a:rPr sz="1800" spc="80" dirty="0">
                <a:latin typeface="Cambria"/>
                <a:cs typeface="Cambria"/>
              </a:rPr>
              <a:t>Enhance</a:t>
            </a:r>
            <a:r>
              <a:rPr sz="1800" spc="180" dirty="0">
                <a:latin typeface="Cambria"/>
                <a:cs typeface="Cambria"/>
              </a:rPr>
              <a:t> </a:t>
            </a:r>
            <a:r>
              <a:rPr sz="1800" spc="60" dirty="0">
                <a:latin typeface="Cambria"/>
                <a:cs typeface="Cambria"/>
              </a:rPr>
              <a:t>security</a:t>
            </a:r>
            <a:r>
              <a:rPr sz="1800" spc="180" dirty="0">
                <a:latin typeface="Cambria"/>
                <a:cs typeface="Cambria"/>
              </a:rPr>
              <a:t> </a:t>
            </a:r>
            <a:r>
              <a:rPr sz="1800" spc="65" dirty="0">
                <a:latin typeface="Cambria"/>
                <a:cs typeface="Cambria"/>
              </a:rPr>
              <a:t>and</a:t>
            </a:r>
            <a:r>
              <a:rPr sz="1800" spc="180" dirty="0">
                <a:latin typeface="Cambria"/>
                <a:cs typeface="Cambria"/>
              </a:rPr>
              <a:t> </a:t>
            </a:r>
            <a:r>
              <a:rPr sz="1800" spc="10" dirty="0">
                <a:latin typeface="Cambria"/>
                <a:cs typeface="Cambria"/>
              </a:rPr>
              <a:t>scalability</a:t>
            </a:r>
            <a:r>
              <a:rPr sz="1800" spc="185" dirty="0">
                <a:latin typeface="Cambria"/>
                <a:cs typeface="Cambria"/>
              </a:rPr>
              <a:t> </a:t>
            </a:r>
            <a:r>
              <a:rPr sz="1800" spc="25" dirty="0">
                <a:latin typeface="Cambria"/>
                <a:cs typeface="Cambria"/>
              </a:rPr>
              <a:t>for </a:t>
            </a:r>
            <a:r>
              <a:rPr sz="1800" spc="50" dirty="0">
                <a:latin typeface="Cambria"/>
                <a:cs typeface="Cambria"/>
              </a:rPr>
              <a:t>hospital</a:t>
            </a:r>
            <a:r>
              <a:rPr sz="1800" spc="105" dirty="0">
                <a:latin typeface="Cambria"/>
                <a:cs typeface="Cambria"/>
              </a:rPr>
              <a:t> </a:t>
            </a:r>
            <a:r>
              <a:rPr sz="1800" spc="30" dirty="0">
                <a:latin typeface="Cambria"/>
                <a:cs typeface="Cambria"/>
              </a:rPr>
              <a:t>data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03157" y="5112627"/>
            <a:ext cx="4421505" cy="12325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00" spc="114" dirty="0">
                <a:latin typeface="Cambria"/>
                <a:cs typeface="Cambria"/>
              </a:rPr>
              <a:t>Launch</a:t>
            </a:r>
            <a:r>
              <a:rPr sz="2500" spc="105" dirty="0">
                <a:latin typeface="Cambria"/>
                <a:cs typeface="Cambria"/>
              </a:rPr>
              <a:t> Online</a:t>
            </a:r>
            <a:r>
              <a:rPr sz="2500" spc="110" dirty="0">
                <a:latin typeface="Cambria"/>
                <a:cs typeface="Cambria"/>
              </a:rPr>
              <a:t> </a:t>
            </a:r>
            <a:r>
              <a:rPr sz="2500" spc="70" dirty="0">
                <a:latin typeface="Cambria"/>
                <a:cs typeface="Cambria"/>
              </a:rPr>
              <a:t>Patient</a:t>
            </a:r>
            <a:r>
              <a:rPr sz="2500" spc="110" dirty="0">
                <a:latin typeface="Cambria"/>
                <a:cs typeface="Cambria"/>
              </a:rPr>
              <a:t> </a:t>
            </a:r>
            <a:r>
              <a:rPr sz="2500" spc="55" dirty="0">
                <a:latin typeface="Cambria"/>
                <a:cs typeface="Cambria"/>
              </a:rPr>
              <a:t>Portals</a:t>
            </a:r>
            <a:endParaRPr sz="2500">
              <a:latin typeface="Cambria"/>
              <a:cs typeface="Cambria"/>
            </a:endParaRPr>
          </a:p>
          <a:p>
            <a:pPr marL="12700" marR="861060">
              <a:lnSpc>
                <a:spcPct val="107700"/>
              </a:lnSpc>
              <a:spcBef>
                <a:spcPts val="1860"/>
              </a:spcBef>
            </a:pPr>
            <a:r>
              <a:rPr sz="1800" spc="50" dirty="0">
                <a:latin typeface="Cambria"/>
                <a:cs typeface="Cambria"/>
              </a:rPr>
              <a:t>Enable</a:t>
            </a:r>
            <a:r>
              <a:rPr sz="1800" spc="85" dirty="0">
                <a:latin typeface="Cambria"/>
                <a:cs typeface="Cambria"/>
              </a:rPr>
              <a:t> </a:t>
            </a:r>
            <a:r>
              <a:rPr sz="1800" spc="70" dirty="0">
                <a:latin typeface="Cambria"/>
                <a:cs typeface="Cambria"/>
              </a:rPr>
              <a:t>remote</a:t>
            </a:r>
            <a:r>
              <a:rPr sz="1800" spc="85" dirty="0">
                <a:latin typeface="Cambria"/>
                <a:cs typeface="Cambria"/>
              </a:rPr>
              <a:t> access </a:t>
            </a:r>
            <a:r>
              <a:rPr sz="1800" spc="65" dirty="0">
                <a:latin typeface="Cambria"/>
                <a:cs typeface="Cambria"/>
              </a:rPr>
              <a:t>and</a:t>
            </a:r>
            <a:r>
              <a:rPr sz="1800" spc="85" dirty="0">
                <a:latin typeface="Cambria"/>
                <a:cs typeface="Cambria"/>
              </a:rPr>
              <a:t> </a:t>
            </a:r>
            <a:r>
              <a:rPr sz="1800" spc="45" dirty="0">
                <a:latin typeface="Cambria"/>
                <a:cs typeface="Cambria"/>
              </a:rPr>
              <a:t>instant </a:t>
            </a:r>
            <a:r>
              <a:rPr sz="1800" spc="50" dirty="0">
                <a:latin typeface="Cambria"/>
                <a:cs typeface="Cambria"/>
              </a:rPr>
              <a:t>notifications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5494" y="5081001"/>
            <a:ext cx="3896995" cy="1675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900"/>
              </a:lnSpc>
              <a:spcBef>
                <a:spcPts val="100"/>
              </a:spcBef>
            </a:pPr>
            <a:r>
              <a:rPr sz="2500" spc="75" dirty="0">
                <a:latin typeface="Cambria"/>
                <a:cs typeface="Cambria"/>
              </a:rPr>
              <a:t>Integrate</a:t>
            </a:r>
            <a:r>
              <a:rPr sz="2500" spc="120" dirty="0">
                <a:latin typeface="Cambria"/>
                <a:cs typeface="Cambria"/>
              </a:rPr>
              <a:t> </a:t>
            </a:r>
            <a:r>
              <a:rPr sz="2500" spc="70" dirty="0">
                <a:latin typeface="Cambria"/>
                <a:cs typeface="Cambria"/>
              </a:rPr>
              <a:t>Advanced</a:t>
            </a:r>
            <a:r>
              <a:rPr sz="2500" spc="120" dirty="0">
                <a:latin typeface="Cambria"/>
                <a:cs typeface="Cambria"/>
              </a:rPr>
              <a:t> </a:t>
            </a:r>
            <a:r>
              <a:rPr sz="2500" dirty="0">
                <a:latin typeface="Cambria"/>
                <a:cs typeface="Cambria"/>
              </a:rPr>
              <a:t>AI</a:t>
            </a:r>
            <a:r>
              <a:rPr sz="2500" spc="120" dirty="0">
                <a:latin typeface="Cambria"/>
                <a:cs typeface="Cambria"/>
              </a:rPr>
              <a:t> </a:t>
            </a:r>
            <a:r>
              <a:rPr sz="2500" spc="55" dirty="0">
                <a:latin typeface="Cambria"/>
                <a:cs typeface="Cambria"/>
              </a:rPr>
              <a:t>and </a:t>
            </a:r>
            <a:r>
              <a:rPr sz="2500" spc="114" dirty="0">
                <a:latin typeface="Cambria"/>
                <a:cs typeface="Cambria"/>
              </a:rPr>
              <a:t>Machine</a:t>
            </a:r>
            <a:r>
              <a:rPr sz="2500" spc="110" dirty="0">
                <a:latin typeface="Cambria"/>
                <a:cs typeface="Cambria"/>
              </a:rPr>
              <a:t> </a:t>
            </a:r>
            <a:r>
              <a:rPr sz="2500" spc="65" dirty="0">
                <a:latin typeface="Cambria"/>
                <a:cs typeface="Cambria"/>
              </a:rPr>
              <a:t>Learning</a:t>
            </a:r>
            <a:endParaRPr sz="2500">
              <a:latin typeface="Cambria"/>
              <a:cs typeface="Cambria"/>
            </a:endParaRPr>
          </a:p>
          <a:p>
            <a:pPr marL="12700" marR="313055">
              <a:lnSpc>
                <a:spcPct val="107700"/>
              </a:lnSpc>
              <a:spcBef>
                <a:spcPts val="1860"/>
              </a:spcBef>
            </a:pPr>
            <a:r>
              <a:rPr sz="1800" spc="65" dirty="0">
                <a:latin typeface="Cambria"/>
                <a:cs typeface="Cambria"/>
              </a:rPr>
              <a:t>Deploy</a:t>
            </a:r>
            <a:r>
              <a:rPr sz="1800" spc="10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real</a:t>
            </a:r>
            <a:r>
              <a:rPr sz="1800" spc="10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AI</a:t>
            </a:r>
            <a:r>
              <a:rPr sz="1800" spc="105" dirty="0">
                <a:latin typeface="Cambria"/>
                <a:cs typeface="Cambria"/>
              </a:rPr>
              <a:t> </a:t>
            </a:r>
            <a:r>
              <a:rPr sz="1800" spc="65" dirty="0">
                <a:latin typeface="Cambria"/>
                <a:cs typeface="Cambria"/>
              </a:rPr>
              <a:t>models</a:t>
            </a:r>
            <a:r>
              <a:rPr sz="1800" spc="105" dirty="0">
                <a:latin typeface="Cambria"/>
                <a:cs typeface="Cambria"/>
              </a:rPr>
              <a:t> </a:t>
            </a:r>
            <a:r>
              <a:rPr sz="1800" spc="50" dirty="0">
                <a:latin typeface="Cambria"/>
                <a:cs typeface="Cambria"/>
              </a:rPr>
              <a:t>for</a:t>
            </a:r>
            <a:r>
              <a:rPr sz="1800" spc="105" dirty="0">
                <a:latin typeface="Cambria"/>
                <a:cs typeface="Cambria"/>
              </a:rPr>
              <a:t> </a:t>
            </a:r>
            <a:r>
              <a:rPr sz="1800" spc="40" dirty="0">
                <a:latin typeface="Cambria"/>
                <a:cs typeface="Cambria"/>
              </a:rPr>
              <a:t>smarter </a:t>
            </a:r>
            <a:r>
              <a:rPr sz="1800" spc="50" dirty="0">
                <a:latin typeface="Cambria"/>
                <a:cs typeface="Cambria"/>
              </a:rPr>
              <a:t>predictions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29775" y="923925"/>
            <a:ext cx="8658225" cy="19050"/>
          </a:xfrm>
          <a:custGeom>
            <a:avLst/>
            <a:gdLst/>
            <a:ahLst/>
            <a:cxnLst/>
            <a:rect l="l" t="t" r="r" b="b"/>
            <a:pathLst>
              <a:path w="8658225" h="19050">
                <a:moveTo>
                  <a:pt x="8658225" y="0"/>
                </a:moveTo>
                <a:lnTo>
                  <a:pt x="0" y="0"/>
                </a:lnTo>
                <a:lnTo>
                  <a:pt x="0" y="19050"/>
                </a:lnTo>
                <a:lnTo>
                  <a:pt x="8658225" y="19050"/>
                </a:lnTo>
                <a:lnTo>
                  <a:pt x="86582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617075" y="333678"/>
            <a:ext cx="35433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60" dirty="0">
                <a:latin typeface="Cambria"/>
                <a:cs typeface="Cambria"/>
              </a:rPr>
              <a:t>Future</a:t>
            </a:r>
            <a:r>
              <a:rPr sz="2000" spc="110" dirty="0">
                <a:latin typeface="Cambria"/>
                <a:cs typeface="Cambria"/>
              </a:rPr>
              <a:t> </a:t>
            </a:r>
            <a:r>
              <a:rPr sz="2000" spc="75" dirty="0">
                <a:latin typeface="Cambria"/>
                <a:cs typeface="Cambria"/>
              </a:rPr>
              <a:t>Directions</a:t>
            </a:r>
            <a:r>
              <a:rPr sz="2000" spc="110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&amp;</a:t>
            </a:r>
            <a:r>
              <a:rPr sz="2000" spc="114" dirty="0">
                <a:latin typeface="Cambria"/>
                <a:cs typeface="Cambria"/>
              </a:rPr>
              <a:t> </a:t>
            </a:r>
            <a:r>
              <a:rPr sz="2000" spc="75" dirty="0">
                <a:latin typeface="Cambria"/>
                <a:cs typeface="Cambria"/>
              </a:rPr>
              <a:t>Summary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68507" y="333863"/>
            <a:ext cx="1338580" cy="328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45" dirty="0">
                <a:latin typeface="Cambria"/>
                <a:cs typeface="Cambria"/>
              </a:rPr>
              <a:t>2/24/2026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05494" y="295405"/>
            <a:ext cx="723900" cy="636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26.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789246" y="5547190"/>
            <a:ext cx="3907154" cy="1675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82930">
              <a:lnSpc>
                <a:spcPct val="107900"/>
              </a:lnSpc>
              <a:spcBef>
                <a:spcPts val="100"/>
              </a:spcBef>
            </a:pPr>
            <a:r>
              <a:rPr sz="2500" spc="110" dirty="0">
                <a:latin typeface="Cambria"/>
                <a:cs typeface="Cambria"/>
              </a:rPr>
              <a:t>Enhanced </a:t>
            </a:r>
            <a:r>
              <a:rPr sz="2500" spc="100" dirty="0">
                <a:latin typeface="Cambria"/>
                <a:cs typeface="Cambria"/>
              </a:rPr>
              <a:t>Efficiency</a:t>
            </a:r>
            <a:r>
              <a:rPr sz="2500" spc="110" dirty="0">
                <a:latin typeface="Cambria"/>
                <a:cs typeface="Cambria"/>
              </a:rPr>
              <a:t> </a:t>
            </a:r>
            <a:r>
              <a:rPr sz="2500" spc="-50" dirty="0">
                <a:latin typeface="Cambria"/>
                <a:cs typeface="Cambria"/>
              </a:rPr>
              <a:t>&amp; </a:t>
            </a:r>
            <a:r>
              <a:rPr sz="2500" spc="95" dirty="0">
                <a:latin typeface="Cambria"/>
                <a:cs typeface="Cambria"/>
              </a:rPr>
              <a:t>Accuracy</a:t>
            </a:r>
            <a:endParaRPr sz="2500">
              <a:latin typeface="Cambria"/>
              <a:cs typeface="Cambria"/>
            </a:endParaRPr>
          </a:p>
          <a:p>
            <a:pPr marL="12700" marR="5080">
              <a:lnSpc>
                <a:spcPct val="107700"/>
              </a:lnSpc>
              <a:spcBef>
                <a:spcPts val="1860"/>
              </a:spcBef>
            </a:pPr>
            <a:r>
              <a:rPr sz="1800" spc="70" dirty="0">
                <a:latin typeface="Cambria"/>
                <a:cs typeface="Cambria"/>
              </a:rPr>
              <a:t>Reduces</a:t>
            </a:r>
            <a:r>
              <a:rPr sz="1800" spc="75" dirty="0">
                <a:latin typeface="Cambria"/>
                <a:cs typeface="Cambria"/>
              </a:rPr>
              <a:t> </a:t>
            </a:r>
            <a:r>
              <a:rPr sz="1800" spc="55" dirty="0">
                <a:latin typeface="Cambria"/>
                <a:cs typeface="Cambria"/>
              </a:rPr>
              <a:t>manual</a:t>
            </a:r>
            <a:r>
              <a:rPr sz="1800" spc="75" dirty="0">
                <a:latin typeface="Cambria"/>
                <a:cs typeface="Cambria"/>
              </a:rPr>
              <a:t> </a:t>
            </a:r>
            <a:r>
              <a:rPr sz="1800" spc="50" dirty="0">
                <a:latin typeface="Cambria"/>
                <a:cs typeface="Cambria"/>
              </a:rPr>
              <a:t>errors</a:t>
            </a:r>
            <a:r>
              <a:rPr sz="1800" spc="75" dirty="0">
                <a:latin typeface="Cambria"/>
                <a:cs typeface="Cambria"/>
              </a:rPr>
              <a:t> </a:t>
            </a:r>
            <a:r>
              <a:rPr sz="1800" spc="65" dirty="0">
                <a:latin typeface="Cambria"/>
                <a:cs typeface="Cambria"/>
              </a:rPr>
              <a:t>and</a:t>
            </a:r>
            <a:r>
              <a:rPr sz="1800" spc="75" dirty="0">
                <a:latin typeface="Cambria"/>
                <a:cs typeface="Cambria"/>
              </a:rPr>
              <a:t> </a:t>
            </a:r>
            <a:r>
              <a:rPr sz="1800" spc="45" dirty="0">
                <a:latin typeface="Cambria"/>
                <a:cs typeface="Cambria"/>
              </a:rPr>
              <a:t>supports </a:t>
            </a:r>
            <a:r>
              <a:rPr sz="1800" spc="60" dirty="0">
                <a:latin typeface="Cambria"/>
                <a:cs typeface="Cambria"/>
              </a:rPr>
              <a:t>real-</a:t>
            </a:r>
            <a:r>
              <a:rPr sz="1800" spc="95" dirty="0">
                <a:latin typeface="Cambria"/>
                <a:cs typeface="Cambria"/>
              </a:rPr>
              <a:t>time</a:t>
            </a:r>
            <a:r>
              <a:rPr sz="1800" spc="75" dirty="0">
                <a:latin typeface="Cambria"/>
                <a:cs typeface="Cambria"/>
              </a:rPr>
              <a:t> </a:t>
            </a:r>
            <a:r>
              <a:rPr sz="1800" spc="55" dirty="0">
                <a:latin typeface="Cambria"/>
                <a:cs typeface="Cambria"/>
              </a:rPr>
              <a:t>monitoring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49716" y="5578816"/>
            <a:ext cx="4080510" cy="12325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00" spc="100" dirty="0">
                <a:latin typeface="Cambria"/>
                <a:cs typeface="Cambria"/>
              </a:rPr>
              <a:t>AI-</a:t>
            </a:r>
            <a:r>
              <a:rPr sz="2500" spc="75" dirty="0">
                <a:latin typeface="Cambria"/>
                <a:cs typeface="Cambria"/>
              </a:rPr>
              <a:t>Driven</a:t>
            </a:r>
            <a:r>
              <a:rPr sz="2500" spc="110" dirty="0">
                <a:latin typeface="Cambria"/>
                <a:cs typeface="Cambria"/>
              </a:rPr>
              <a:t> </a:t>
            </a:r>
            <a:r>
              <a:rPr sz="2500" spc="80" dirty="0">
                <a:latin typeface="Cambria"/>
                <a:cs typeface="Cambria"/>
              </a:rPr>
              <a:t>Healthcare</a:t>
            </a:r>
            <a:endParaRPr sz="2500">
              <a:latin typeface="Cambria"/>
              <a:cs typeface="Cambria"/>
            </a:endParaRPr>
          </a:p>
          <a:p>
            <a:pPr marL="12700" marR="5080">
              <a:lnSpc>
                <a:spcPct val="107700"/>
              </a:lnSpc>
              <a:spcBef>
                <a:spcPts val="1860"/>
              </a:spcBef>
            </a:pPr>
            <a:r>
              <a:rPr sz="1800" spc="55" dirty="0">
                <a:latin typeface="Cambria"/>
                <a:cs typeface="Cambria"/>
              </a:rPr>
              <a:t>Integrates</a:t>
            </a:r>
            <a:r>
              <a:rPr sz="1800" spc="8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AI</a:t>
            </a:r>
            <a:r>
              <a:rPr sz="1800" spc="85" dirty="0">
                <a:latin typeface="Cambria"/>
                <a:cs typeface="Cambria"/>
              </a:rPr>
              <a:t> </a:t>
            </a:r>
            <a:r>
              <a:rPr sz="1800" spc="50" dirty="0">
                <a:latin typeface="Cambria"/>
                <a:cs typeface="Cambria"/>
              </a:rPr>
              <a:t>for</a:t>
            </a:r>
            <a:r>
              <a:rPr sz="1800" spc="85" dirty="0">
                <a:latin typeface="Cambria"/>
                <a:cs typeface="Cambria"/>
              </a:rPr>
              <a:t> </a:t>
            </a:r>
            <a:r>
              <a:rPr sz="1800" spc="45" dirty="0">
                <a:latin typeface="Cambria"/>
                <a:cs typeface="Cambria"/>
              </a:rPr>
              <a:t>smarter,</a:t>
            </a:r>
            <a:r>
              <a:rPr sz="1800" spc="85" dirty="0">
                <a:latin typeface="Cambria"/>
                <a:cs typeface="Cambria"/>
              </a:rPr>
              <a:t> </a:t>
            </a:r>
            <a:r>
              <a:rPr sz="1800" spc="50" dirty="0">
                <a:latin typeface="Cambria"/>
                <a:cs typeface="Cambria"/>
              </a:rPr>
              <a:t>safer</a:t>
            </a:r>
            <a:r>
              <a:rPr sz="1800" spc="80" dirty="0">
                <a:latin typeface="Cambria"/>
                <a:cs typeface="Cambria"/>
              </a:rPr>
              <a:t> </a:t>
            </a:r>
            <a:r>
              <a:rPr sz="1800" spc="45" dirty="0">
                <a:latin typeface="Cambria"/>
                <a:cs typeface="Cambria"/>
              </a:rPr>
              <a:t>patient </a:t>
            </a:r>
            <a:r>
              <a:rPr sz="1800" spc="50" dirty="0">
                <a:latin typeface="Cambria"/>
                <a:cs typeface="Cambria"/>
              </a:rPr>
              <a:t>care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0183" y="5547190"/>
            <a:ext cx="3478529" cy="1675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71475">
              <a:lnSpc>
                <a:spcPct val="107900"/>
              </a:lnSpc>
              <a:spcBef>
                <a:spcPts val="100"/>
              </a:spcBef>
            </a:pPr>
            <a:r>
              <a:rPr sz="2500" spc="80" dirty="0">
                <a:latin typeface="Cambria"/>
                <a:cs typeface="Cambria"/>
              </a:rPr>
              <a:t>Streamlined</a:t>
            </a:r>
            <a:r>
              <a:rPr sz="2500" spc="150" dirty="0">
                <a:latin typeface="Cambria"/>
                <a:cs typeface="Cambria"/>
              </a:rPr>
              <a:t> </a:t>
            </a:r>
            <a:r>
              <a:rPr sz="2500" spc="65" dirty="0">
                <a:latin typeface="Cambria"/>
                <a:cs typeface="Cambria"/>
              </a:rPr>
              <a:t>Hospital </a:t>
            </a:r>
            <a:r>
              <a:rPr sz="2500" spc="90" dirty="0">
                <a:latin typeface="Cambria"/>
                <a:cs typeface="Cambria"/>
              </a:rPr>
              <a:t>Operations</a:t>
            </a:r>
            <a:endParaRPr sz="2500">
              <a:latin typeface="Cambria"/>
              <a:cs typeface="Cambria"/>
            </a:endParaRPr>
          </a:p>
          <a:p>
            <a:pPr marL="12700" marR="5080">
              <a:lnSpc>
                <a:spcPct val="107700"/>
              </a:lnSpc>
              <a:spcBef>
                <a:spcPts val="1860"/>
              </a:spcBef>
            </a:pPr>
            <a:r>
              <a:rPr sz="1800" spc="65" dirty="0">
                <a:latin typeface="Cambria"/>
                <a:cs typeface="Cambria"/>
              </a:rPr>
              <a:t>Digitizes</a:t>
            </a:r>
            <a:r>
              <a:rPr sz="1800" spc="21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workﬂows</a:t>
            </a:r>
            <a:r>
              <a:rPr sz="1800" spc="210" dirty="0">
                <a:latin typeface="Cambria"/>
                <a:cs typeface="Cambria"/>
              </a:rPr>
              <a:t> </a:t>
            </a:r>
            <a:r>
              <a:rPr sz="1800" spc="50" dirty="0">
                <a:latin typeface="Cambria"/>
                <a:cs typeface="Cambria"/>
              </a:rPr>
              <a:t>for</a:t>
            </a:r>
            <a:r>
              <a:rPr sz="1800" spc="210" dirty="0">
                <a:latin typeface="Cambria"/>
                <a:cs typeface="Cambria"/>
              </a:rPr>
              <a:t> </a:t>
            </a:r>
            <a:r>
              <a:rPr sz="1800" spc="45" dirty="0">
                <a:latin typeface="Cambria"/>
                <a:cs typeface="Cambria"/>
              </a:rPr>
              <a:t>seamless </a:t>
            </a:r>
            <a:r>
              <a:rPr sz="1800" spc="60" dirty="0">
                <a:latin typeface="Cambria"/>
                <a:cs typeface="Cambria"/>
              </a:rPr>
              <a:t>management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801930" y="4222648"/>
            <a:ext cx="995044" cy="943610"/>
          </a:xfrm>
          <a:custGeom>
            <a:avLst/>
            <a:gdLst/>
            <a:ahLst/>
            <a:cxnLst/>
            <a:rect l="l" t="t" r="r" b="b"/>
            <a:pathLst>
              <a:path w="995044" h="943610">
                <a:moveTo>
                  <a:pt x="182333" y="132080"/>
                </a:moveTo>
                <a:lnTo>
                  <a:pt x="178523" y="113030"/>
                </a:lnTo>
                <a:lnTo>
                  <a:pt x="168033" y="96520"/>
                </a:lnTo>
                <a:lnTo>
                  <a:pt x="152260" y="86360"/>
                </a:lnTo>
                <a:lnTo>
                  <a:pt x="149186" y="85775"/>
                </a:lnTo>
                <a:lnTo>
                  <a:pt x="149186" y="190500"/>
                </a:lnTo>
                <a:lnTo>
                  <a:pt x="149186" y="214630"/>
                </a:lnTo>
                <a:lnTo>
                  <a:pt x="116027" y="214630"/>
                </a:lnTo>
                <a:lnTo>
                  <a:pt x="116027" y="190500"/>
                </a:lnTo>
                <a:lnTo>
                  <a:pt x="124320" y="181610"/>
                </a:lnTo>
                <a:lnTo>
                  <a:pt x="140893" y="181610"/>
                </a:lnTo>
                <a:lnTo>
                  <a:pt x="149186" y="190500"/>
                </a:lnTo>
                <a:lnTo>
                  <a:pt x="149186" y="85775"/>
                </a:lnTo>
                <a:lnTo>
                  <a:pt x="97180" y="96520"/>
                </a:lnTo>
                <a:lnTo>
                  <a:pt x="82880" y="132080"/>
                </a:lnTo>
                <a:lnTo>
                  <a:pt x="83781" y="142240"/>
                </a:lnTo>
                <a:lnTo>
                  <a:pt x="86398" y="149860"/>
                </a:lnTo>
                <a:lnTo>
                  <a:pt x="90576" y="158750"/>
                </a:lnTo>
                <a:lnTo>
                  <a:pt x="96139" y="165100"/>
                </a:lnTo>
                <a:lnTo>
                  <a:pt x="90576" y="171450"/>
                </a:lnTo>
                <a:lnTo>
                  <a:pt x="86398" y="180340"/>
                </a:lnTo>
                <a:lnTo>
                  <a:pt x="83781" y="189230"/>
                </a:lnTo>
                <a:lnTo>
                  <a:pt x="82880" y="198120"/>
                </a:lnTo>
                <a:lnTo>
                  <a:pt x="82880" y="240030"/>
                </a:lnTo>
                <a:lnTo>
                  <a:pt x="91173" y="247650"/>
                </a:lnTo>
                <a:lnTo>
                  <a:pt x="174040" y="247650"/>
                </a:lnTo>
                <a:lnTo>
                  <a:pt x="182333" y="240030"/>
                </a:lnTo>
                <a:lnTo>
                  <a:pt x="182333" y="214630"/>
                </a:lnTo>
                <a:lnTo>
                  <a:pt x="182333" y="198120"/>
                </a:lnTo>
                <a:lnTo>
                  <a:pt x="169075" y="165100"/>
                </a:lnTo>
                <a:lnTo>
                  <a:pt x="174637" y="158750"/>
                </a:lnTo>
                <a:lnTo>
                  <a:pt x="178803" y="149860"/>
                </a:lnTo>
                <a:lnTo>
                  <a:pt x="181419" y="142240"/>
                </a:lnTo>
                <a:lnTo>
                  <a:pt x="182333" y="132080"/>
                </a:lnTo>
                <a:close/>
              </a:path>
              <a:path w="995044" h="943610">
                <a:moveTo>
                  <a:pt x="198907" y="354330"/>
                </a:moveTo>
                <a:lnTo>
                  <a:pt x="192278" y="347980"/>
                </a:lnTo>
                <a:lnTo>
                  <a:pt x="89509" y="347980"/>
                </a:lnTo>
                <a:lnTo>
                  <a:pt x="82880" y="354330"/>
                </a:lnTo>
                <a:lnTo>
                  <a:pt x="82880" y="374650"/>
                </a:lnTo>
                <a:lnTo>
                  <a:pt x="89509" y="381000"/>
                </a:lnTo>
                <a:lnTo>
                  <a:pt x="192278" y="381000"/>
                </a:lnTo>
                <a:lnTo>
                  <a:pt x="198907" y="374650"/>
                </a:lnTo>
                <a:lnTo>
                  <a:pt x="198907" y="354330"/>
                </a:lnTo>
                <a:close/>
              </a:path>
              <a:path w="995044" h="943610">
                <a:moveTo>
                  <a:pt x="215480" y="554990"/>
                </a:moveTo>
                <a:lnTo>
                  <a:pt x="207200" y="546100"/>
                </a:lnTo>
                <a:lnTo>
                  <a:pt x="124320" y="546100"/>
                </a:lnTo>
                <a:lnTo>
                  <a:pt x="116027" y="554990"/>
                </a:lnTo>
                <a:lnTo>
                  <a:pt x="116027" y="637540"/>
                </a:lnTo>
                <a:lnTo>
                  <a:pt x="124320" y="646430"/>
                </a:lnTo>
                <a:lnTo>
                  <a:pt x="207200" y="646430"/>
                </a:lnTo>
                <a:lnTo>
                  <a:pt x="215480" y="637540"/>
                </a:lnTo>
                <a:lnTo>
                  <a:pt x="215480" y="554990"/>
                </a:lnTo>
                <a:close/>
              </a:path>
              <a:path w="995044" h="943610">
                <a:moveTo>
                  <a:pt x="298361" y="288290"/>
                </a:moveTo>
                <a:lnTo>
                  <a:pt x="291731" y="280670"/>
                </a:lnTo>
                <a:lnTo>
                  <a:pt x="89509" y="280670"/>
                </a:lnTo>
                <a:lnTo>
                  <a:pt x="82880" y="288290"/>
                </a:lnTo>
                <a:lnTo>
                  <a:pt x="82880" y="307340"/>
                </a:lnTo>
                <a:lnTo>
                  <a:pt x="89509" y="314960"/>
                </a:lnTo>
                <a:lnTo>
                  <a:pt x="291731" y="314960"/>
                </a:lnTo>
                <a:lnTo>
                  <a:pt x="298361" y="307340"/>
                </a:lnTo>
                <a:lnTo>
                  <a:pt x="298361" y="288290"/>
                </a:lnTo>
                <a:close/>
              </a:path>
              <a:path w="995044" h="943610">
                <a:moveTo>
                  <a:pt x="314934" y="132080"/>
                </a:moveTo>
                <a:lnTo>
                  <a:pt x="311124" y="113030"/>
                </a:lnTo>
                <a:lnTo>
                  <a:pt x="300647" y="96520"/>
                </a:lnTo>
                <a:lnTo>
                  <a:pt x="284873" y="86360"/>
                </a:lnTo>
                <a:lnTo>
                  <a:pt x="281787" y="85763"/>
                </a:lnTo>
                <a:lnTo>
                  <a:pt x="281787" y="190500"/>
                </a:lnTo>
                <a:lnTo>
                  <a:pt x="281787" y="214630"/>
                </a:lnTo>
                <a:lnTo>
                  <a:pt x="248640" y="214630"/>
                </a:lnTo>
                <a:lnTo>
                  <a:pt x="248640" y="190500"/>
                </a:lnTo>
                <a:lnTo>
                  <a:pt x="256921" y="181610"/>
                </a:lnTo>
                <a:lnTo>
                  <a:pt x="273494" y="181610"/>
                </a:lnTo>
                <a:lnTo>
                  <a:pt x="281787" y="190500"/>
                </a:lnTo>
                <a:lnTo>
                  <a:pt x="281787" y="85763"/>
                </a:lnTo>
                <a:lnTo>
                  <a:pt x="229781" y="96520"/>
                </a:lnTo>
                <a:lnTo>
                  <a:pt x="215480" y="132080"/>
                </a:lnTo>
                <a:lnTo>
                  <a:pt x="216382" y="142240"/>
                </a:lnTo>
                <a:lnTo>
                  <a:pt x="218998" y="149860"/>
                </a:lnTo>
                <a:lnTo>
                  <a:pt x="223177" y="158750"/>
                </a:lnTo>
                <a:lnTo>
                  <a:pt x="228739" y="165100"/>
                </a:lnTo>
                <a:lnTo>
                  <a:pt x="223177" y="171450"/>
                </a:lnTo>
                <a:lnTo>
                  <a:pt x="218998" y="180340"/>
                </a:lnTo>
                <a:lnTo>
                  <a:pt x="216382" y="189230"/>
                </a:lnTo>
                <a:lnTo>
                  <a:pt x="215480" y="198120"/>
                </a:lnTo>
                <a:lnTo>
                  <a:pt x="215480" y="240030"/>
                </a:lnTo>
                <a:lnTo>
                  <a:pt x="223774" y="247650"/>
                </a:lnTo>
                <a:lnTo>
                  <a:pt x="306654" y="247650"/>
                </a:lnTo>
                <a:lnTo>
                  <a:pt x="314934" y="240030"/>
                </a:lnTo>
                <a:lnTo>
                  <a:pt x="314934" y="214630"/>
                </a:lnTo>
                <a:lnTo>
                  <a:pt x="314934" y="198120"/>
                </a:lnTo>
                <a:lnTo>
                  <a:pt x="314032" y="189230"/>
                </a:lnTo>
                <a:lnTo>
                  <a:pt x="311785" y="181610"/>
                </a:lnTo>
                <a:lnTo>
                  <a:pt x="311416" y="180340"/>
                </a:lnTo>
                <a:lnTo>
                  <a:pt x="307251" y="171450"/>
                </a:lnTo>
                <a:lnTo>
                  <a:pt x="301675" y="165100"/>
                </a:lnTo>
                <a:lnTo>
                  <a:pt x="307251" y="158750"/>
                </a:lnTo>
                <a:lnTo>
                  <a:pt x="311416" y="149860"/>
                </a:lnTo>
                <a:lnTo>
                  <a:pt x="314032" y="142240"/>
                </a:lnTo>
                <a:lnTo>
                  <a:pt x="314934" y="132080"/>
                </a:lnTo>
                <a:close/>
              </a:path>
              <a:path w="995044" h="943610">
                <a:moveTo>
                  <a:pt x="348094" y="488950"/>
                </a:moveTo>
                <a:lnTo>
                  <a:pt x="339801" y="480060"/>
                </a:lnTo>
                <a:lnTo>
                  <a:pt x="256921" y="480060"/>
                </a:lnTo>
                <a:lnTo>
                  <a:pt x="248640" y="488950"/>
                </a:lnTo>
                <a:lnTo>
                  <a:pt x="248640" y="637540"/>
                </a:lnTo>
                <a:lnTo>
                  <a:pt x="256921" y="646430"/>
                </a:lnTo>
                <a:lnTo>
                  <a:pt x="339801" y="646430"/>
                </a:lnTo>
                <a:lnTo>
                  <a:pt x="348094" y="637540"/>
                </a:lnTo>
                <a:lnTo>
                  <a:pt x="348094" y="488950"/>
                </a:lnTo>
                <a:close/>
              </a:path>
              <a:path w="995044" h="943610">
                <a:moveTo>
                  <a:pt x="447535" y="132080"/>
                </a:moveTo>
                <a:lnTo>
                  <a:pt x="443725" y="113030"/>
                </a:lnTo>
                <a:lnTo>
                  <a:pt x="433247" y="96520"/>
                </a:lnTo>
                <a:lnTo>
                  <a:pt x="417474" y="86360"/>
                </a:lnTo>
                <a:lnTo>
                  <a:pt x="414388" y="85763"/>
                </a:lnTo>
                <a:lnTo>
                  <a:pt x="414388" y="190500"/>
                </a:lnTo>
                <a:lnTo>
                  <a:pt x="414388" y="214630"/>
                </a:lnTo>
                <a:lnTo>
                  <a:pt x="381241" y="214630"/>
                </a:lnTo>
                <a:lnTo>
                  <a:pt x="381241" y="190500"/>
                </a:lnTo>
                <a:lnTo>
                  <a:pt x="389521" y="181610"/>
                </a:lnTo>
                <a:lnTo>
                  <a:pt x="406107" y="181610"/>
                </a:lnTo>
                <a:lnTo>
                  <a:pt x="414388" y="190500"/>
                </a:lnTo>
                <a:lnTo>
                  <a:pt x="414388" y="85763"/>
                </a:lnTo>
                <a:lnTo>
                  <a:pt x="362381" y="96520"/>
                </a:lnTo>
                <a:lnTo>
                  <a:pt x="348094" y="132080"/>
                </a:lnTo>
                <a:lnTo>
                  <a:pt x="348996" y="142240"/>
                </a:lnTo>
                <a:lnTo>
                  <a:pt x="351612" y="149860"/>
                </a:lnTo>
                <a:lnTo>
                  <a:pt x="355777" y="158750"/>
                </a:lnTo>
                <a:lnTo>
                  <a:pt x="361353" y="165100"/>
                </a:lnTo>
                <a:lnTo>
                  <a:pt x="355777" y="171450"/>
                </a:lnTo>
                <a:lnTo>
                  <a:pt x="351612" y="180340"/>
                </a:lnTo>
                <a:lnTo>
                  <a:pt x="348996" y="189230"/>
                </a:lnTo>
                <a:lnTo>
                  <a:pt x="348094" y="198120"/>
                </a:lnTo>
                <a:lnTo>
                  <a:pt x="348094" y="240030"/>
                </a:lnTo>
                <a:lnTo>
                  <a:pt x="356374" y="247650"/>
                </a:lnTo>
                <a:lnTo>
                  <a:pt x="439254" y="247650"/>
                </a:lnTo>
                <a:lnTo>
                  <a:pt x="447535" y="240030"/>
                </a:lnTo>
                <a:lnTo>
                  <a:pt x="447535" y="214630"/>
                </a:lnTo>
                <a:lnTo>
                  <a:pt x="447535" y="198120"/>
                </a:lnTo>
                <a:lnTo>
                  <a:pt x="446633" y="189230"/>
                </a:lnTo>
                <a:lnTo>
                  <a:pt x="444385" y="181610"/>
                </a:lnTo>
                <a:lnTo>
                  <a:pt x="444017" y="180340"/>
                </a:lnTo>
                <a:lnTo>
                  <a:pt x="439851" y="171450"/>
                </a:lnTo>
                <a:lnTo>
                  <a:pt x="434276" y="165100"/>
                </a:lnTo>
                <a:lnTo>
                  <a:pt x="439851" y="158750"/>
                </a:lnTo>
                <a:lnTo>
                  <a:pt x="444017" y="149860"/>
                </a:lnTo>
                <a:lnTo>
                  <a:pt x="446633" y="142240"/>
                </a:lnTo>
                <a:lnTo>
                  <a:pt x="447535" y="132080"/>
                </a:lnTo>
                <a:close/>
              </a:path>
              <a:path w="995044" h="943610">
                <a:moveTo>
                  <a:pt x="480695" y="421640"/>
                </a:moveTo>
                <a:lnTo>
                  <a:pt x="472401" y="414020"/>
                </a:lnTo>
                <a:lnTo>
                  <a:pt x="389521" y="414020"/>
                </a:lnTo>
                <a:lnTo>
                  <a:pt x="381241" y="421640"/>
                </a:lnTo>
                <a:lnTo>
                  <a:pt x="381241" y="637540"/>
                </a:lnTo>
                <a:lnTo>
                  <a:pt x="389521" y="646430"/>
                </a:lnTo>
                <a:lnTo>
                  <a:pt x="472401" y="646430"/>
                </a:lnTo>
                <a:lnTo>
                  <a:pt x="480695" y="637540"/>
                </a:lnTo>
                <a:lnTo>
                  <a:pt x="480695" y="421640"/>
                </a:lnTo>
                <a:close/>
              </a:path>
              <a:path w="995044" h="943610">
                <a:moveTo>
                  <a:pt x="480695" y="337820"/>
                </a:moveTo>
                <a:lnTo>
                  <a:pt x="474065" y="331470"/>
                </a:lnTo>
                <a:lnTo>
                  <a:pt x="376262" y="331470"/>
                </a:lnTo>
                <a:lnTo>
                  <a:pt x="372948" y="332740"/>
                </a:lnTo>
                <a:lnTo>
                  <a:pt x="291731" y="414020"/>
                </a:lnTo>
                <a:lnTo>
                  <a:pt x="195592" y="414020"/>
                </a:lnTo>
                <a:lnTo>
                  <a:pt x="188963" y="416560"/>
                </a:lnTo>
                <a:lnTo>
                  <a:pt x="89509" y="483870"/>
                </a:lnTo>
                <a:lnTo>
                  <a:pt x="84543" y="487680"/>
                </a:lnTo>
                <a:lnTo>
                  <a:pt x="82054" y="494030"/>
                </a:lnTo>
                <a:lnTo>
                  <a:pt x="82054" y="500380"/>
                </a:lnTo>
                <a:lnTo>
                  <a:pt x="84543" y="506730"/>
                </a:lnTo>
                <a:lnTo>
                  <a:pt x="94488" y="513080"/>
                </a:lnTo>
                <a:lnTo>
                  <a:pt x="102768" y="513080"/>
                </a:lnTo>
                <a:lnTo>
                  <a:pt x="109397" y="510540"/>
                </a:lnTo>
                <a:lnTo>
                  <a:pt x="203885" y="447040"/>
                </a:lnTo>
                <a:lnTo>
                  <a:pt x="303339" y="447040"/>
                </a:lnTo>
                <a:lnTo>
                  <a:pt x="306654" y="445770"/>
                </a:lnTo>
                <a:lnTo>
                  <a:pt x="387870" y="364490"/>
                </a:lnTo>
                <a:lnTo>
                  <a:pt x="474065" y="364490"/>
                </a:lnTo>
                <a:lnTo>
                  <a:pt x="480695" y="356870"/>
                </a:lnTo>
                <a:lnTo>
                  <a:pt x="480695" y="337820"/>
                </a:lnTo>
                <a:close/>
              </a:path>
              <a:path w="995044" h="943610">
                <a:moveTo>
                  <a:pt x="895070" y="238302"/>
                </a:moveTo>
                <a:lnTo>
                  <a:pt x="887641" y="230873"/>
                </a:lnTo>
                <a:lnTo>
                  <a:pt x="869340" y="230873"/>
                </a:lnTo>
                <a:lnTo>
                  <a:pt x="861923" y="238302"/>
                </a:lnTo>
                <a:lnTo>
                  <a:pt x="861923" y="256590"/>
                </a:lnTo>
                <a:lnTo>
                  <a:pt x="869340" y="264020"/>
                </a:lnTo>
                <a:lnTo>
                  <a:pt x="887641" y="264020"/>
                </a:lnTo>
                <a:lnTo>
                  <a:pt x="895070" y="256590"/>
                </a:lnTo>
                <a:lnTo>
                  <a:pt x="895070" y="247446"/>
                </a:lnTo>
                <a:lnTo>
                  <a:pt x="895070" y="238302"/>
                </a:lnTo>
                <a:close/>
              </a:path>
              <a:path w="995044" h="943610">
                <a:moveTo>
                  <a:pt x="895070" y="172008"/>
                </a:moveTo>
                <a:lnTo>
                  <a:pt x="887641" y="164579"/>
                </a:lnTo>
                <a:lnTo>
                  <a:pt x="869340" y="164579"/>
                </a:lnTo>
                <a:lnTo>
                  <a:pt x="861923" y="172008"/>
                </a:lnTo>
                <a:lnTo>
                  <a:pt x="861923" y="190296"/>
                </a:lnTo>
                <a:lnTo>
                  <a:pt x="869340" y="197726"/>
                </a:lnTo>
                <a:lnTo>
                  <a:pt x="887641" y="197726"/>
                </a:lnTo>
                <a:lnTo>
                  <a:pt x="895070" y="190296"/>
                </a:lnTo>
                <a:lnTo>
                  <a:pt x="895070" y="181152"/>
                </a:lnTo>
                <a:lnTo>
                  <a:pt x="895070" y="172008"/>
                </a:lnTo>
                <a:close/>
              </a:path>
              <a:path w="995044" h="943610">
                <a:moveTo>
                  <a:pt x="895070" y="105702"/>
                </a:moveTo>
                <a:lnTo>
                  <a:pt x="887641" y="98272"/>
                </a:lnTo>
                <a:lnTo>
                  <a:pt x="869340" y="98272"/>
                </a:lnTo>
                <a:lnTo>
                  <a:pt x="861923" y="105702"/>
                </a:lnTo>
                <a:lnTo>
                  <a:pt x="861923" y="123990"/>
                </a:lnTo>
                <a:lnTo>
                  <a:pt x="869340" y="131419"/>
                </a:lnTo>
                <a:lnTo>
                  <a:pt x="887641" y="131419"/>
                </a:lnTo>
                <a:lnTo>
                  <a:pt x="895070" y="123990"/>
                </a:lnTo>
                <a:lnTo>
                  <a:pt x="895070" y="114846"/>
                </a:lnTo>
                <a:lnTo>
                  <a:pt x="895070" y="105702"/>
                </a:lnTo>
                <a:close/>
              </a:path>
              <a:path w="995044" h="943610">
                <a:moveTo>
                  <a:pt x="914971" y="506730"/>
                </a:moveTo>
                <a:lnTo>
                  <a:pt x="910374" y="490220"/>
                </a:lnTo>
                <a:lnTo>
                  <a:pt x="904735" y="480060"/>
                </a:lnTo>
                <a:lnTo>
                  <a:pt x="901915" y="474980"/>
                </a:lnTo>
                <a:lnTo>
                  <a:pt x="890028" y="463550"/>
                </a:lnTo>
                <a:lnTo>
                  <a:pt x="875182" y="454660"/>
                </a:lnTo>
                <a:lnTo>
                  <a:pt x="866889" y="452120"/>
                </a:lnTo>
                <a:lnTo>
                  <a:pt x="861923" y="445770"/>
                </a:lnTo>
                <a:lnTo>
                  <a:pt x="861923" y="430530"/>
                </a:lnTo>
                <a:lnTo>
                  <a:pt x="886790" y="430530"/>
                </a:lnTo>
                <a:lnTo>
                  <a:pt x="895070" y="421640"/>
                </a:lnTo>
                <a:lnTo>
                  <a:pt x="895070" y="397510"/>
                </a:lnTo>
                <a:lnTo>
                  <a:pt x="895070" y="364490"/>
                </a:lnTo>
                <a:lnTo>
                  <a:pt x="895070" y="340360"/>
                </a:lnTo>
                <a:lnTo>
                  <a:pt x="895070" y="339090"/>
                </a:lnTo>
                <a:lnTo>
                  <a:pt x="886790" y="331470"/>
                </a:lnTo>
                <a:lnTo>
                  <a:pt x="861923" y="331470"/>
                </a:lnTo>
                <a:lnTo>
                  <a:pt x="861923" y="364490"/>
                </a:lnTo>
                <a:lnTo>
                  <a:pt x="861923" y="397510"/>
                </a:lnTo>
                <a:lnTo>
                  <a:pt x="845350" y="397510"/>
                </a:lnTo>
                <a:lnTo>
                  <a:pt x="845350" y="521970"/>
                </a:lnTo>
                <a:lnTo>
                  <a:pt x="845350" y="538480"/>
                </a:lnTo>
                <a:lnTo>
                  <a:pt x="837057" y="546100"/>
                </a:lnTo>
                <a:lnTo>
                  <a:pt x="812203" y="546100"/>
                </a:lnTo>
                <a:lnTo>
                  <a:pt x="812203" y="571500"/>
                </a:lnTo>
                <a:lnTo>
                  <a:pt x="803910" y="579120"/>
                </a:lnTo>
                <a:lnTo>
                  <a:pt x="787336" y="579120"/>
                </a:lnTo>
                <a:lnTo>
                  <a:pt x="779043" y="571500"/>
                </a:lnTo>
                <a:lnTo>
                  <a:pt x="779043" y="546100"/>
                </a:lnTo>
                <a:lnTo>
                  <a:pt x="754189" y="546100"/>
                </a:lnTo>
                <a:lnTo>
                  <a:pt x="745896" y="538480"/>
                </a:lnTo>
                <a:lnTo>
                  <a:pt x="745896" y="521970"/>
                </a:lnTo>
                <a:lnTo>
                  <a:pt x="754189" y="513080"/>
                </a:lnTo>
                <a:lnTo>
                  <a:pt x="779043" y="513080"/>
                </a:lnTo>
                <a:lnTo>
                  <a:pt x="779043" y="488950"/>
                </a:lnTo>
                <a:lnTo>
                  <a:pt x="787336" y="480060"/>
                </a:lnTo>
                <a:lnTo>
                  <a:pt x="803910" y="480060"/>
                </a:lnTo>
                <a:lnTo>
                  <a:pt x="812203" y="488950"/>
                </a:lnTo>
                <a:lnTo>
                  <a:pt x="812203" y="513080"/>
                </a:lnTo>
                <a:lnTo>
                  <a:pt x="837057" y="513080"/>
                </a:lnTo>
                <a:lnTo>
                  <a:pt x="845350" y="521970"/>
                </a:lnTo>
                <a:lnTo>
                  <a:pt x="845350" y="397510"/>
                </a:lnTo>
                <a:lnTo>
                  <a:pt x="729322" y="397510"/>
                </a:lnTo>
                <a:lnTo>
                  <a:pt x="729322" y="388620"/>
                </a:lnTo>
                <a:lnTo>
                  <a:pt x="729322" y="387350"/>
                </a:lnTo>
                <a:lnTo>
                  <a:pt x="729322" y="364490"/>
                </a:lnTo>
                <a:lnTo>
                  <a:pt x="861923" y="364490"/>
                </a:lnTo>
                <a:lnTo>
                  <a:pt x="861923" y="331470"/>
                </a:lnTo>
                <a:lnTo>
                  <a:pt x="729322" y="331470"/>
                </a:lnTo>
                <a:lnTo>
                  <a:pt x="738365" y="316230"/>
                </a:lnTo>
                <a:lnTo>
                  <a:pt x="754189" y="289560"/>
                </a:lnTo>
                <a:lnTo>
                  <a:pt x="756412" y="283210"/>
                </a:lnTo>
                <a:lnTo>
                  <a:pt x="755840" y="276860"/>
                </a:lnTo>
                <a:lnTo>
                  <a:pt x="752792" y="270510"/>
                </a:lnTo>
                <a:lnTo>
                  <a:pt x="747560" y="266700"/>
                </a:lnTo>
                <a:lnTo>
                  <a:pt x="754341" y="255270"/>
                </a:lnTo>
                <a:lnTo>
                  <a:pt x="757351" y="250190"/>
                </a:lnTo>
                <a:lnTo>
                  <a:pt x="764133" y="238760"/>
                </a:lnTo>
                <a:lnTo>
                  <a:pt x="779043" y="246380"/>
                </a:lnTo>
                <a:lnTo>
                  <a:pt x="782358" y="247650"/>
                </a:lnTo>
                <a:lnTo>
                  <a:pt x="792302" y="247650"/>
                </a:lnTo>
                <a:lnTo>
                  <a:pt x="798931" y="245110"/>
                </a:lnTo>
                <a:lnTo>
                  <a:pt x="802259" y="240030"/>
                </a:lnTo>
                <a:lnTo>
                  <a:pt x="802703" y="238760"/>
                </a:lnTo>
                <a:lnTo>
                  <a:pt x="804481" y="233680"/>
                </a:lnTo>
                <a:lnTo>
                  <a:pt x="774750" y="204470"/>
                </a:lnTo>
                <a:lnTo>
                  <a:pt x="739267" y="182880"/>
                </a:lnTo>
                <a:lnTo>
                  <a:pt x="734288" y="180047"/>
                </a:lnTo>
                <a:lnTo>
                  <a:pt x="734288" y="220980"/>
                </a:lnTo>
                <a:lnTo>
                  <a:pt x="717715" y="250190"/>
                </a:lnTo>
                <a:lnTo>
                  <a:pt x="716064" y="247650"/>
                </a:lnTo>
                <a:lnTo>
                  <a:pt x="716064" y="288290"/>
                </a:lnTo>
                <a:lnTo>
                  <a:pt x="699490" y="316230"/>
                </a:lnTo>
                <a:lnTo>
                  <a:pt x="648106" y="286994"/>
                </a:lnTo>
                <a:lnTo>
                  <a:pt x="648106" y="370840"/>
                </a:lnTo>
                <a:lnTo>
                  <a:pt x="644791" y="378460"/>
                </a:lnTo>
                <a:lnTo>
                  <a:pt x="641477" y="383540"/>
                </a:lnTo>
                <a:lnTo>
                  <a:pt x="636498" y="387350"/>
                </a:lnTo>
                <a:lnTo>
                  <a:pt x="624890" y="387350"/>
                </a:lnTo>
                <a:lnTo>
                  <a:pt x="621576" y="386080"/>
                </a:lnTo>
                <a:lnTo>
                  <a:pt x="603351" y="375399"/>
                </a:lnTo>
                <a:lnTo>
                  <a:pt x="603351" y="452120"/>
                </a:lnTo>
                <a:lnTo>
                  <a:pt x="586778" y="480060"/>
                </a:lnTo>
                <a:lnTo>
                  <a:pt x="558596" y="463550"/>
                </a:lnTo>
                <a:lnTo>
                  <a:pt x="575170" y="435610"/>
                </a:lnTo>
                <a:lnTo>
                  <a:pt x="603351" y="452120"/>
                </a:lnTo>
                <a:lnTo>
                  <a:pt x="603351" y="375399"/>
                </a:lnTo>
                <a:lnTo>
                  <a:pt x="593407" y="369570"/>
                </a:lnTo>
                <a:lnTo>
                  <a:pt x="609981" y="340360"/>
                </a:lnTo>
                <a:lnTo>
                  <a:pt x="638149" y="356870"/>
                </a:lnTo>
                <a:lnTo>
                  <a:pt x="646442" y="360680"/>
                </a:lnTo>
                <a:lnTo>
                  <a:pt x="648106" y="370840"/>
                </a:lnTo>
                <a:lnTo>
                  <a:pt x="648106" y="286994"/>
                </a:lnTo>
                <a:lnTo>
                  <a:pt x="641477" y="283210"/>
                </a:lnTo>
                <a:lnTo>
                  <a:pt x="658050" y="255270"/>
                </a:lnTo>
                <a:lnTo>
                  <a:pt x="689546" y="273050"/>
                </a:lnTo>
                <a:lnTo>
                  <a:pt x="716064" y="288290"/>
                </a:lnTo>
                <a:lnTo>
                  <a:pt x="716064" y="247650"/>
                </a:lnTo>
                <a:lnTo>
                  <a:pt x="689546" y="233680"/>
                </a:lnTo>
                <a:lnTo>
                  <a:pt x="698919" y="217170"/>
                </a:lnTo>
                <a:lnTo>
                  <a:pt x="706120" y="204470"/>
                </a:lnTo>
                <a:lnTo>
                  <a:pt x="734288" y="220980"/>
                </a:lnTo>
                <a:lnTo>
                  <a:pt x="734288" y="180047"/>
                </a:lnTo>
                <a:lnTo>
                  <a:pt x="681253" y="149860"/>
                </a:lnTo>
                <a:lnTo>
                  <a:pt x="674827" y="148590"/>
                </a:lnTo>
                <a:lnTo>
                  <a:pt x="668401" y="148590"/>
                </a:lnTo>
                <a:lnTo>
                  <a:pt x="662597" y="151130"/>
                </a:lnTo>
                <a:lnTo>
                  <a:pt x="658050" y="157480"/>
                </a:lnTo>
                <a:lnTo>
                  <a:pt x="655815" y="163830"/>
                </a:lnTo>
                <a:lnTo>
                  <a:pt x="656386" y="170180"/>
                </a:lnTo>
                <a:lnTo>
                  <a:pt x="659447" y="175260"/>
                </a:lnTo>
                <a:lnTo>
                  <a:pt x="664679" y="180340"/>
                </a:lnTo>
                <a:lnTo>
                  <a:pt x="679589" y="187960"/>
                </a:lnTo>
                <a:lnTo>
                  <a:pt x="663016" y="217170"/>
                </a:lnTo>
                <a:lnTo>
                  <a:pt x="659701" y="214630"/>
                </a:lnTo>
                <a:lnTo>
                  <a:pt x="648106" y="214630"/>
                </a:lnTo>
                <a:lnTo>
                  <a:pt x="643128" y="217170"/>
                </a:lnTo>
                <a:lnTo>
                  <a:pt x="639813" y="218440"/>
                </a:lnTo>
                <a:lnTo>
                  <a:pt x="638149" y="223520"/>
                </a:lnTo>
                <a:lnTo>
                  <a:pt x="538708" y="394970"/>
                </a:lnTo>
                <a:lnTo>
                  <a:pt x="536473" y="402590"/>
                </a:lnTo>
                <a:lnTo>
                  <a:pt x="537044" y="408940"/>
                </a:lnTo>
                <a:lnTo>
                  <a:pt x="540105" y="414020"/>
                </a:lnTo>
                <a:lnTo>
                  <a:pt x="545338" y="419100"/>
                </a:lnTo>
                <a:lnTo>
                  <a:pt x="520471" y="462280"/>
                </a:lnTo>
                <a:lnTo>
                  <a:pt x="518820" y="464820"/>
                </a:lnTo>
                <a:lnTo>
                  <a:pt x="517156" y="469900"/>
                </a:lnTo>
                <a:lnTo>
                  <a:pt x="520471" y="480060"/>
                </a:lnTo>
                <a:lnTo>
                  <a:pt x="522135" y="483870"/>
                </a:lnTo>
                <a:lnTo>
                  <a:pt x="527100" y="485140"/>
                </a:lnTo>
                <a:lnTo>
                  <a:pt x="542023" y="492760"/>
                </a:lnTo>
                <a:lnTo>
                  <a:pt x="517156" y="535940"/>
                </a:lnTo>
                <a:lnTo>
                  <a:pt x="514921" y="542290"/>
                </a:lnTo>
                <a:lnTo>
                  <a:pt x="515493" y="549910"/>
                </a:lnTo>
                <a:lnTo>
                  <a:pt x="518553" y="554990"/>
                </a:lnTo>
                <a:lnTo>
                  <a:pt x="523786" y="560070"/>
                </a:lnTo>
                <a:lnTo>
                  <a:pt x="527100" y="561340"/>
                </a:lnTo>
                <a:lnTo>
                  <a:pt x="537044" y="561340"/>
                </a:lnTo>
                <a:lnTo>
                  <a:pt x="543674" y="557530"/>
                </a:lnTo>
                <a:lnTo>
                  <a:pt x="546989" y="552450"/>
                </a:lnTo>
                <a:lnTo>
                  <a:pt x="571855" y="510540"/>
                </a:lnTo>
                <a:lnTo>
                  <a:pt x="586778" y="518160"/>
                </a:lnTo>
                <a:lnTo>
                  <a:pt x="590092" y="519430"/>
                </a:lnTo>
                <a:lnTo>
                  <a:pt x="601687" y="519430"/>
                </a:lnTo>
                <a:lnTo>
                  <a:pt x="606666" y="516890"/>
                </a:lnTo>
                <a:lnTo>
                  <a:pt x="609981" y="511810"/>
                </a:lnTo>
                <a:lnTo>
                  <a:pt x="610704" y="510540"/>
                </a:lnTo>
                <a:lnTo>
                  <a:pt x="628269" y="480060"/>
                </a:lnTo>
                <a:lnTo>
                  <a:pt x="634847" y="468630"/>
                </a:lnTo>
                <a:lnTo>
                  <a:pt x="638149" y="469900"/>
                </a:lnTo>
                <a:lnTo>
                  <a:pt x="648106" y="469900"/>
                </a:lnTo>
                <a:lnTo>
                  <a:pt x="653072" y="468630"/>
                </a:lnTo>
                <a:lnTo>
                  <a:pt x="656386" y="467360"/>
                </a:lnTo>
                <a:lnTo>
                  <a:pt x="658050" y="462280"/>
                </a:lnTo>
                <a:lnTo>
                  <a:pt x="673049" y="435610"/>
                </a:lnTo>
                <a:lnTo>
                  <a:pt x="699490" y="388620"/>
                </a:lnTo>
                <a:lnTo>
                  <a:pt x="699490" y="421640"/>
                </a:lnTo>
                <a:lnTo>
                  <a:pt x="707771" y="430530"/>
                </a:lnTo>
                <a:lnTo>
                  <a:pt x="732637" y="430530"/>
                </a:lnTo>
                <a:lnTo>
                  <a:pt x="732637" y="445770"/>
                </a:lnTo>
                <a:lnTo>
                  <a:pt x="727659" y="453390"/>
                </a:lnTo>
                <a:lnTo>
                  <a:pt x="719378" y="454660"/>
                </a:lnTo>
                <a:lnTo>
                  <a:pt x="704583" y="462280"/>
                </a:lnTo>
                <a:lnTo>
                  <a:pt x="693064" y="474980"/>
                </a:lnTo>
                <a:lnTo>
                  <a:pt x="685571" y="488950"/>
                </a:lnTo>
                <a:lnTo>
                  <a:pt x="682904" y="505460"/>
                </a:lnTo>
                <a:lnTo>
                  <a:pt x="682904" y="637540"/>
                </a:lnTo>
                <a:lnTo>
                  <a:pt x="691197" y="646430"/>
                </a:lnTo>
                <a:lnTo>
                  <a:pt x="906678" y="646430"/>
                </a:lnTo>
                <a:lnTo>
                  <a:pt x="914971" y="637540"/>
                </a:lnTo>
                <a:lnTo>
                  <a:pt x="914971" y="579120"/>
                </a:lnTo>
                <a:lnTo>
                  <a:pt x="914971" y="506730"/>
                </a:lnTo>
                <a:close/>
              </a:path>
              <a:path w="995044" h="943610">
                <a:moveTo>
                  <a:pt x="994524" y="132080"/>
                </a:moveTo>
                <a:lnTo>
                  <a:pt x="987729" y="90170"/>
                </a:lnTo>
                <a:lnTo>
                  <a:pt x="968857" y="53340"/>
                </a:lnTo>
                <a:lnTo>
                  <a:pt x="961377" y="46075"/>
                </a:lnTo>
                <a:lnTo>
                  <a:pt x="961377" y="132080"/>
                </a:lnTo>
                <a:lnTo>
                  <a:pt x="961377" y="595630"/>
                </a:lnTo>
                <a:lnTo>
                  <a:pt x="953528" y="635000"/>
                </a:lnTo>
                <a:lnTo>
                  <a:pt x="932167" y="666750"/>
                </a:lnTo>
                <a:lnTo>
                  <a:pt x="900544" y="688340"/>
                </a:lnTo>
                <a:lnTo>
                  <a:pt x="861923" y="695960"/>
                </a:lnTo>
                <a:lnTo>
                  <a:pt x="132613" y="695960"/>
                </a:lnTo>
                <a:lnTo>
                  <a:pt x="93992" y="688340"/>
                </a:lnTo>
                <a:lnTo>
                  <a:pt x="62369" y="666750"/>
                </a:lnTo>
                <a:lnTo>
                  <a:pt x="41008" y="635000"/>
                </a:lnTo>
                <a:lnTo>
                  <a:pt x="33159" y="595630"/>
                </a:lnTo>
                <a:lnTo>
                  <a:pt x="33159" y="132080"/>
                </a:lnTo>
                <a:lnTo>
                  <a:pt x="41008" y="93980"/>
                </a:lnTo>
                <a:lnTo>
                  <a:pt x="62369" y="62230"/>
                </a:lnTo>
                <a:lnTo>
                  <a:pt x="93992" y="40640"/>
                </a:lnTo>
                <a:lnTo>
                  <a:pt x="132613" y="33020"/>
                </a:lnTo>
                <a:lnTo>
                  <a:pt x="861923" y="33020"/>
                </a:lnTo>
                <a:lnTo>
                  <a:pt x="900544" y="40640"/>
                </a:lnTo>
                <a:lnTo>
                  <a:pt x="932167" y="62230"/>
                </a:lnTo>
                <a:lnTo>
                  <a:pt x="953528" y="93980"/>
                </a:lnTo>
                <a:lnTo>
                  <a:pt x="961377" y="132080"/>
                </a:lnTo>
                <a:lnTo>
                  <a:pt x="961377" y="46075"/>
                </a:lnTo>
                <a:lnTo>
                  <a:pt x="947940" y="33020"/>
                </a:lnTo>
                <a:lnTo>
                  <a:pt x="940104" y="25400"/>
                </a:lnTo>
                <a:lnTo>
                  <a:pt x="903719" y="6350"/>
                </a:lnTo>
                <a:lnTo>
                  <a:pt x="861923" y="0"/>
                </a:lnTo>
                <a:lnTo>
                  <a:pt x="132613" y="0"/>
                </a:lnTo>
                <a:lnTo>
                  <a:pt x="90817" y="6350"/>
                </a:lnTo>
                <a:lnTo>
                  <a:pt x="54419" y="25400"/>
                </a:lnTo>
                <a:lnTo>
                  <a:pt x="25666" y="53340"/>
                </a:lnTo>
                <a:lnTo>
                  <a:pt x="6794" y="90170"/>
                </a:lnTo>
                <a:lnTo>
                  <a:pt x="0" y="132080"/>
                </a:lnTo>
                <a:lnTo>
                  <a:pt x="0" y="595630"/>
                </a:lnTo>
                <a:lnTo>
                  <a:pt x="6794" y="637540"/>
                </a:lnTo>
                <a:lnTo>
                  <a:pt x="25666" y="674370"/>
                </a:lnTo>
                <a:lnTo>
                  <a:pt x="54419" y="703580"/>
                </a:lnTo>
                <a:lnTo>
                  <a:pt x="90817" y="721360"/>
                </a:lnTo>
                <a:lnTo>
                  <a:pt x="132613" y="728980"/>
                </a:lnTo>
                <a:lnTo>
                  <a:pt x="329857" y="728980"/>
                </a:lnTo>
                <a:lnTo>
                  <a:pt x="324002" y="749300"/>
                </a:lnTo>
                <a:lnTo>
                  <a:pt x="314109" y="768350"/>
                </a:lnTo>
                <a:lnTo>
                  <a:pt x="300482" y="784860"/>
                </a:lnTo>
                <a:lnTo>
                  <a:pt x="283438" y="798830"/>
                </a:lnTo>
                <a:lnTo>
                  <a:pt x="260235" y="811530"/>
                </a:lnTo>
                <a:lnTo>
                  <a:pt x="232054" y="811530"/>
                </a:lnTo>
                <a:lnTo>
                  <a:pt x="193433" y="819150"/>
                </a:lnTo>
                <a:lnTo>
                  <a:pt x="161823" y="840740"/>
                </a:lnTo>
                <a:lnTo>
                  <a:pt x="140462" y="872490"/>
                </a:lnTo>
                <a:lnTo>
                  <a:pt x="132613" y="910590"/>
                </a:lnTo>
                <a:lnTo>
                  <a:pt x="132613" y="935990"/>
                </a:lnTo>
                <a:lnTo>
                  <a:pt x="140893" y="943610"/>
                </a:lnTo>
                <a:lnTo>
                  <a:pt x="853630" y="943610"/>
                </a:lnTo>
                <a:lnTo>
                  <a:pt x="861923" y="935990"/>
                </a:lnTo>
                <a:lnTo>
                  <a:pt x="861923" y="910590"/>
                </a:lnTo>
                <a:lnTo>
                  <a:pt x="854075" y="872490"/>
                </a:lnTo>
                <a:lnTo>
                  <a:pt x="835266" y="844550"/>
                </a:lnTo>
                <a:lnTo>
                  <a:pt x="832713" y="840740"/>
                </a:lnTo>
                <a:lnTo>
                  <a:pt x="828776" y="838060"/>
                </a:lnTo>
                <a:lnTo>
                  <a:pt x="828776" y="910590"/>
                </a:lnTo>
                <a:lnTo>
                  <a:pt x="165760" y="910590"/>
                </a:lnTo>
                <a:lnTo>
                  <a:pt x="170992" y="885190"/>
                </a:lnTo>
                <a:lnTo>
                  <a:pt x="185229" y="864870"/>
                </a:lnTo>
                <a:lnTo>
                  <a:pt x="206311" y="849630"/>
                </a:lnTo>
                <a:lnTo>
                  <a:pt x="232054" y="844550"/>
                </a:lnTo>
                <a:lnTo>
                  <a:pt x="762469" y="844550"/>
                </a:lnTo>
                <a:lnTo>
                  <a:pt x="788212" y="849630"/>
                </a:lnTo>
                <a:lnTo>
                  <a:pt x="809294" y="864870"/>
                </a:lnTo>
                <a:lnTo>
                  <a:pt x="823544" y="885190"/>
                </a:lnTo>
                <a:lnTo>
                  <a:pt x="828776" y="910590"/>
                </a:lnTo>
                <a:lnTo>
                  <a:pt x="828776" y="838060"/>
                </a:lnTo>
                <a:lnTo>
                  <a:pt x="801090" y="819150"/>
                </a:lnTo>
                <a:lnTo>
                  <a:pt x="762469" y="811530"/>
                </a:lnTo>
                <a:lnTo>
                  <a:pt x="734288" y="811530"/>
                </a:lnTo>
                <a:lnTo>
                  <a:pt x="712749" y="798830"/>
                </a:lnTo>
                <a:lnTo>
                  <a:pt x="695706" y="784860"/>
                </a:lnTo>
                <a:lnTo>
                  <a:pt x="682078" y="768350"/>
                </a:lnTo>
                <a:lnTo>
                  <a:pt x="672185" y="749300"/>
                </a:lnTo>
                <a:lnTo>
                  <a:pt x="666330" y="728980"/>
                </a:lnTo>
                <a:lnTo>
                  <a:pt x="861923" y="728980"/>
                </a:lnTo>
                <a:lnTo>
                  <a:pt x="903719" y="721360"/>
                </a:lnTo>
                <a:lnTo>
                  <a:pt x="940104" y="703580"/>
                </a:lnTo>
                <a:lnTo>
                  <a:pt x="968857" y="674370"/>
                </a:lnTo>
                <a:lnTo>
                  <a:pt x="987729" y="637540"/>
                </a:lnTo>
                <a:lnTo>
                  <a:pt x="994524" y="595630"/>
                </a:lnTo>
                <a:lnTo>
                  <a:pt x="994524" y="132080"/>
                </a:lnTo>
                <a:close/>
              </a:path>
            </a:pathLst>
          </a:custGeom>
          <a:solidFill>
            <a:srgbClr val="2B57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6862423" y="4222644"/>
            <a:ext cx="944244" cy="943610"/>
            <a:chOff x="6862423" y="4222644"/>
            <a:chExt cx="944244" cy="943610"/>
          </a:xfrm>
        </p:grpSpPr>
        <p:sp>
          <p:nvSpPr>
            <p:cNvPr id="11" name="object 11"/>
            <p:cNvSpPr/>
            <p:nvPr/>
          </p:nvSpPr>
          <p:spPr>
            <a:xfrm>
              <a:off x="6862423" y="4222644"/>
              <a:ext cx="944244" cy="943610"/>
            </a:xfrm>
            <a:custGeom>
              <a:avLst/>
              <a:gdLst/>
              <a:ahLst/>
              <a:cxnLst/>
              <a:rect l="l" t="t" r="r" b="b"/>
              <a:pathLst>
                <a:path w="944245" h="943610">
                  <a:moveTo>
                    <a:pt x="512229" y="789940"/>
                  </a:moveTo>
                  <a:lnTo>
                    <a:pt x="507262" y="796290"/>
                  </a:lnTo>
                  <a:lnTo>
                    <a:pt x="501881" y="801369"/>
                  </a:lnTo>
                  <a:lnTo>
                    <a:pt x="496105" y="806449"/>
                  </a:lnTo>
                  <a:lnTo>
                    <a:pt x="489953" y="811529"/>
                  </a:lnTo>
                  <a:lnTo>
                    <a:pt x="622261" y="943610"/>
                  </a:lnTo>
                  <a:lnTo>
                    <a:pt x="943711" y="943610"/>
                  </a:lnTo>
                  <a:lnTo>
                    <a:pt x="943711" y="913129"/>
                  </a:lnTo>
                  <a:lnTo>
                    <a:pt x="635292" y="913129"/>
                  </a:lnTo>
                  <a:lnTo>
                    <a:pt x="512229" y="789940"/>
                  </a:lnTo>
                  <a:close/>
                </a:path>
                <a:path w="944245" h="943610">
                  <a:moveTo>
                    <a:pt x="786244" y="787399"/>
                  </a:moveTo>
                  <a:lnTo>
                    <a:pt x="691768" y="787399"/>
                  </a:lnTo>
                  <a:lnTo>
                    <a:pt x="691768" y="913129"/>
                  </a:lnTo>
                  <a:lnTo>
                    <a:pt x="786244" y="913129"/>
                  </a:lnTo>
                  <a:lnTo>
                    <a:pt x="786244" y="787399"/>
                  </a:lnTo>
                  <a:close/>
                </a:path>
                <a:path w="944245" h="943610">
                  <a:moveTo>
                    <a:pt x="912215" y="692149"/>
                  </a:moveTo>
                  <a:lnTo>
                    <a:pt x="817740" y="692149"/>
                  </a:lnTo>
                  <a:lnTo>
                    <a:pt x="817740" y="913129"/>
                  </a:lnTo>
                  <a:lnTo>
                    <a:pt x="912215" y="913129"/>
                  </a:lnTo>
                  <a:lnTo>
                    <a:pt x="912215" y="692149"/>
                  </a:lnTo>
                  <a:close/>
                </a:path>
                <a:path w="944245" h="943610">
                  <a:moveTo>
                    <a:pt x="298107" y="683260"/>
                  </a:moveTo>
                  <a:lnTo>
                    <a:pt x="187871" y="793749"/>
                  </a:lnTo>
                  <a:lnTo>
                    <a:pt x="187871" y="840739"/>
                  </a:lnTo>
                  <a:lnTo>
                    <a:pt x="155028" y="873760"/>
                  </a:lnTo>
                  <a:lnTo>
                    <a:pt x="187871" y="906779"/>
                  </a:lnTo>
                  <a:lnTo>
                    <a:pt x="324129" y="769619"/>
                  </a:lnTo>
                  <a:lnTo>
                    <a:pt x="319768" y="759460"/>
                  </a:lnTo>
                  <a:lnTo>
                    <a:pt x="316537" y="748029"/>
                  </a:lnTo>
                  <a:lnTo>
                    <a:pt x="314531" y="736599"/>
                  </a:lnTo>
                  <a:lnTo>
                    <a:pt x="313842" y="723899"/>
                  </a:lnTo>
                  <a:lnTo>
                    <a:pt x="313842" y="716279"/>
                  </a:lnTo>
                  <a:lnTo>
                    <a:pt x="314667" y="708660"/>
                  </a:lnTo>
                  <a:lnTo>
                    <a:pt x="316204" y="701039"/>
                  </a:lnTo>
                  <a:lnTo>
                    <a:pt x="298107" y="683260"/>
                  </a:lnTo>
                  <a:close/>
                </a:path>
                <a:path w="944245" h="943610">
                  <a:moveTo>
                    <a:pt x="424078" y="645160"/>
                  </a:moveTo>
                  <a:lnTo>
                    <a:pt x="393456" y="651510"/>
                  </a:lnTo>
                  <a:lnTo>
                    <a:pt x="368425" y="668019"/>
                  </a:lnTo>
                  <a:lnTo>
                    <a:pt x="351535" y="693419"/>
                  </a:lnTo>
                  <a:lnTo>
                    <a:pt x="345338" y="723899"/>
                  </a:lnTo>
                  <a:lnTo>
                    <a:pt x="351535" y="754379"/>
                  </a:lnTo>
                  <a:lnTo>
                    <a:pt x="368425" y="779779"/>
                  </a:lnTo>
                  <a:lnTo>
                    <a:pt x="393456" y="796290"/>
                  </a:lnTo>
                  <a:lnTo>
                    <a:pt x="424078" y="802640"/>
                  </a:lnTo>
                  <a:lnTo>
                    <a:pt x="454692" y="796290"/>
                  </a:lnTo>
                  <a:lnTo>
                    <a:pt x="479720" y="779779"/>
                  </a:lnTo>
                  <a:lnTo>
                    <a:pt x="485631" y="770890"/>
                  </a:lnTo>
                  <a:lnTo>
                    <a:pt x="424078" y="770890"/>
                  </a:lnTo>
                  <a:lnTo>
                    <a:pt x="405707" y="767079"/>
                  </a:lnTo>
                  <a:lnTo>
                    <a:pt x="390688" y="756919"/>
                  </a:lnTo>
                  <a:lnTo>
                    <a:pt x="380553" y="741679"/>
                  </a:lnTo>
                  <a:lnTo>
                    <a:pt x="376834" y="723899"/>
                  </a:lnTo>
                  <a:lnTo>
                    <a:pt x="380553" y="704849"/>
                  </a:lnTo>
                  <a:lnTo>
                    <a:pt x="390688" y="690879"/>
                  </a:lnTo>
                  <a:lnTo>
                    <a:pt x="405707" y="680719"/>
                  </a:lnTo>
                  <a:lnTo>
                    <a:pt x="424078" y="676910"/>
                  </a:lnTo>
                  <a:lnTo>
                    <a:pt x="485631" y="676910"/>
                  </a:lnTo>
                  <a:lnTo>
                    <a:pt x="479720" y="668019"/>
                  </a:lnTo>
                  <a:lnTo>
                    <a:pt x="454692" y="651510"/>
                  </a:lnTo>
                  <a:lnTo>
                    <a:pt x="424078" y="645160"/>
                  </a:lnTo>
                  <a:close/>
                </a:path>
                <a:path w="944245" h="943610">
                  <a:moveTo>
                    <a:pt x="485631" y="676910"/>
                  </a:moveTo>
                  <a:lnTo>
                    <a:pt x="424078" y="676910"/>
                  </a:lnTo>
                  <a:lnTo>
                    <a:pt x="442441" y="680719"/>
                  </a:lnTo>
                  <a:lnTo>
                    <a:pt x="457457" y="690879"/>
                  </a:lnTo>
                  <a:lnTo>
                    <a:pt x="467590" y="704849"/>
                  </a:lnTo>
                  <a:lnTo>
                    <a:pt x="471309" y="723899"/>
                  </a:lnTo>
                  <a:lnTo>
                    <a:pt x="467590" y="741679"/>
                  </a:lnTo>
                  <a:lnTo>
                    <a:pt x="457457" y="756919"/>
                  </a:lnTo>
                  <a:lnTo>
                    <a:pt x="442441" y="767079"/>
                  </a:lnTo>
                  <a:lnTo>
                    <a:pt x="424078" y="770890"/>
                  </a:lnTo>
                  <a:lnTo>
                    <a:pt x="485631" y="770890"/>
                  </a:lnTo>
                  <a:lnTo>
                    <a:pt x="496608" y="754379"/>
                  </a:lnTo>
                  <a:lnTo>
                    <a:pt x="502805" y="723899"/>
                  </a:lnTo>
                  <a:lnTo>
                    <a:pt x="496608" y="693419"/>
                  </a:lnTo>
                  <a:lnTo>
                    <a:pt x="485631" y="676910"/>
                  </a:lnTo>
                  <a:close/>
                </a:path>
                <a:path w="944245" h="943610">
                  <a:moveTo>
                    <a:pt x="235115" y="494029"/>
                  </a:moveTo>
                  <a:lnTo>
                    <a:pt x="194398" y="534669"/>
                  </a:lnTo>
                  <a:lnTo>
                    <a:pt x="328574" y="669289"/>
                  </a:lnTo>
                  <a:lnTo>
                    <a:pt x="336661" y="656589"/>
                  </a:lnTo>
                  <a:lnTo>
                    <a:pt x="346236" y="646429"/>
                  </a:lnTo>
                  <a:lnTo>
                    <a:pt x="357160" y="636269"/>
                  </a:lnTo>
                  <a:lnTo>
                    <a:pt x="369290" y="628649"/>
                  </a:lnTo>
                  <a:lnTo>
                    <a:pt x="235115" y="494029"/>
                  </a:lnTo>
                  <a:close/>
                </a:path>
                <a:path w="944245" h="943610">
                  <a:moveTo>
                    <a:pt x="480428" y="613410"/>
                  </a:moveTo>
                  <a:lnTo>
                    <a:pt x="424078" y="613410"/>
                  </a:lnTo>
                  <a:lnTo>
                    <a:pt x="448081" y="615949"/>
                  </a:lnTo>
                  <a:lnTo>
                    <a:pt x="459429" y="619760"/>
                  </a:lnTo>
                  <a:lnTo>
                    <a:pt x="470255" y="623569"/>
                  </a:lnTo>
                  <a:lnTo>
                    <a:pt x="480428" y="613410"/>
                  </a:lnTo>
                  <a:close/>
                </a:path>
                <a:path w="944245" h="943610">
                  <a:moveTo>
                    <a:pt x="520950" y="110489"/>
                  </a:moveTo>
                  <a:lnTo>
                    <a:pt x="384035" y="234949"/>
                  </a:lnTo>
                  <a:lnTo>
                    <a:pt x="362591" y="275589"/>
                  </a:lnTo>
                  <a:lnTo>
                    <a:pt x="361086" y="290829"/>
                  </a:lnTo>
                  <a:lnTo>
                    <a:pt x="361086" y="322579"/>
                  </a:lnTo>
                  <a:lnTo>
                    <a:pt x="359218" y="341629"/>
                  </a:lnTo>
                  <a:lnTo>
                    <a:pt x="342628" y="383539"/>
                  </a:lnTo>
                  <a:lnTo>
                    <a:pt x="257378" y="472439"/>
                  </a:lnTo>
                  <a:lnTo>
                    <a:pt x="401459" y="615949"/>
                  </a:lnTo>
                  <a:lnTo>
                    <a:pt x="416331" y="613410"/>
                  </a:lnTo>
                  <a:lnTo>
                    <a:pt x="480428" y="613410"/>
                  </a:lnTo>
                  <a:lnTo>
                    <a:pt x="500774" y="593089"/>
                  </a:lnTo>
                  <a:lnTo>
                    <a:pt x="456349" y="593089"/>
                  </a:lnTo>
                  <a:lnTo>
                    <a:pt x="434085" y="571499"/>
                  </a:lnTo>
                  <a:lnTo>
                    <a:pt x="465581" y="539749"/>
                  </a:lnTo>
                  <a:lnTo>
                    <a:pt x="497408" y="539749"/>
                  </a:lnTo>
                  <a:lnTo>
                    <a:pt x="481329" y="523239"/>
                  </a:lnTo>
                  <a:lnTo>
                    <a:pt x="533184" y="472439"/>
                  </a:lnTo>
                  <a:lnTo>
                    <a:pt x="640956" y="472439"/>
                  </a:lnTo>
                  <a:lnTo>
                    <a:pt x="645109" y="469899"/>
                  </a:lnTo>
                  <a:lnTo>
                    <a:pt x="686028" y="429259"/>
                  </a:lnTo>
                  <a:lnTo>
                    <a:pt x="774978" y="429259"/>
                  </a:lnTo>
                  <a:lnTo>
                    <a:pt x="800335" y="403859"/>
                  </a:lnTo>
                  <a:lnTo>
                    <a:pt x="718642" y="403859"/>
                  </a:lnTo>
                  <a:lnTo>
                    <a:pt x="696379" y="382269"/>
                  </a:lnTo>
                  <a:lnTo>
                    <a:pt x="705094" y="373379"/>
                  </a:lnTo>
                  <a:lnTo>
                    <a:pt x="450951" y="373379"/>
                  </a:lnTo>
                  <a:lnTo>
                    <a:pt x="428688" y="350519"/>
                  </a:lnTo>
                  <a:lnTo>
                    <a:pt x="435990" y="342899"/>
                  </a:lnTo>
                  <a:lnTo>
                    <a:pt x="457862" y="316229"/>
                  </a:lnTo>
                  <a:lnTo>
                    <a:pt x="473873" y="287019"/>
                  </a:lnTo>
                  <a:lnTo>
                    <a:pt x="483709" y="253999"/>
                  </a:lnTo>
                  <a:lnTo>
                    <a:pt x="487057" y="219709"/>
                  </a:lnTo>
                  <a:lnTo>
                    <a:pt x="487057" y="213359"/>
                  </a:lnTo>
                  <a:lnTo>
                    <a:pt x="550049" y="149859"/>
                  </a:lnTo>
                  <a:lnTo>
                    <a:pt x="550049" y="129539"/>
                  </a:lnTo>
                  <a:lnTo>
                    <a:pt x="547154" y="123189"/>
                  </a:lnTo>
                  <a:lnTo>
                    <a:pt x="541858" y="118109"/>
                  </a:lnTo>
                  <a:lnTo>
                    <a:pt x="532118" y="111759"/>
                  </a:lnTo>
                  <a:lnTo>
                    <a:pt x="520950" y="110489"/>
                  </a:lnTo>
                  <a:close/>
                </a:path>
                <a:path w="944245" h="943610">
                  <a:moveTo>
                    <a:pt x="497408" y="539749"/>
                  </a:moveTo>
                  <a:lnTo>
                    <a:pt x="465581" y="539749"/>
                  </a:lnTo>
                  <a:lnTo>
                    <a:pt x="487845" y="561339"/>
                  </a:lnTo>
                  <a:lnTo>
                    <a:pt x="456349" y="593089"/>
                  </a:lnTo>
                  <a:lnTo>
                    <a:pt x="500774" y="593089"/>
                  </a:lnTo>
                  <a:lnTo>
                    <a:pt x="547825" y="546099"/>
                  </a:lnTo>
                  <a:lnTo>
                    <a:pt x="503593" y="546099"/>
                  </a:lnTo>
                  <a:lnTo>
                    <a:pt x="497408" y="539749"/>
                  </a:lnTo>
                  <a:close/>
                </a:path>
                <a:path w="944245" h="943610">
                  <a:moveTo>
                    <a:pt x="774978" y="429259"/>
                  </a:moveTo>
                  <a:lnTo>
                    <a:pt x="686028" y="429259"/>
                  </a:lnTo>
                  <a:lnTo>
                    <a:pt x="708304" y="450849"/>
                  </a:lnTo>
                  <a:lnTo>
                    <a:pt x="670280" y="488949"/>
                  </a:lnTo>
                  <a:lnTo>
                    <a:pt x="663109" y="495299"/>
                  </a:lnTo>
                  <a:lnTo>
                    <a:pt x="654958" y="499109"/>
                  </a:lnTo>
                  <a:lnTo>
                    <a:pt x="646120" y="502919"/>
                  </a:lnTo>
                  <a:lnTo>
                    <a:pt x="546239" y="502919"/>
                  </a:lnTo>
                  <a:lnTo>
                    <a:pt x="503593" y="546099"/>
                  </a:lnTo>
                  <a:lnTo>
                    <a:pt x="547825" y="546099"/>
                  </a:lnTo>
                  <a:lnTo>
                    <a:pt x="559269" y="534669"/>
                  </a:lnTo>
                  <a:lnTo>
                    <a:pt x="636892" y="534669"/>
                  </a:lnTo>
                  <a:lnTo>
                    <a:pt x="652365" y="533400"/>
                  </a:lnTo>
                  <a:lnTo>
                    <a:pt x="667030" y="528319"/>
                  </a:lnTo>
                  <a:lnTo>
                    <a:pt x="680545" y="521969"/>
                  </a:lnTo>
                  <a:lnTo>
                    <a:pt x="692569" y="511809"/>
                  </a:lnTo>
                  <a:lnTo>
                    <a:pt x="774978" y="429259"/>
                  </a:lnTo>
                  <a:close/>
                </a:path>
                <a:path w="944245" h="943610">
                  <a:moveTo>
                    <a:pt x="786244" y="336549"/>
                  </a:moveTo>
                  <a:lnTo>
                    <a:pt x="718642" y="403859"/>
                  </a:lnTo>
                  <a:lnTo>
                    <a:pt x="800335" y="403859"/>
                  </a:lnTo>
                  <a:lnTo>
                    <a:pt x="826960" y="377189"/>
                  </a:lnTo>
                  <a:lnTo>
                    <a:pt x="786244" y="336549"/>
                  </a:lnTo>
                  <a:close/>
                </a:path>
                <a:path w="944245" h="943610">
                  <a:moveTo>
                    <a:pt x="565797" y="179069"/>
                  </a:moveTo>
                  <a:lnTo>
                    <a:pt x="518439" y="226059"/>
                  </a:lnTo>
                  <a:lnTo>
                    <a:pt x="513593" y="265429"/>
                  </a:lnTo>
                  <a:lnTo>
                    <a:pt x="501729" y="302259"/>
                  </a:lnTo>
                  <a:lnTo>
                    <a:pt x="483174" y="335279"/>
                  </a:lnTo>
                  <a:lnTo>
                    <a:pt x="458254" y="365759"/>
                  </a:lnTo>
                  <a:lnTo>
                    <a:pt x="450951" y="373379"/>
                  </a:lnTo>
                  <a:lnTo>
                    <a:pt x="705094" y="373379"/>
                  </a:lnTo>
                  <a:lnTo>
                    <a:pt x="732485" y="345439"/>
                  </a:lnTo>
                  <a:lnTo>
                    <a:pt x="728668" y="341629"/>
                  </a:lnTo>
                  <a:lnTo>
                    <a:pt x="655662" y="341629"/>
                  </a:lnTo>
                  <a:lnTo>
                    <a:pt x="633387" y="318769"/>
                  </a:lnTo>
                  <a:lnTo>
                    <a:pt x="674203" y="278129"/>
                  </a:lnTo>
                  <a:lnTo>
                    <a:pt x="592670" y="278129"/>
                  </a:lnTo>
                  <a:lnTo>
                    <a:pt x="570407" y="256539"/>
                  </a:lnTo>
                  <a:lnTo>
                    <a:pt x="606513" y="219709"/>
                  </a:lnTo>
                  <a:lnTo>
                    <a:pt x="565797" y="179069"/>
                  </a:lnTo>
                  <a:close/>
                </a:path>
                <a:path w="944245" h="943610">
                  <a:moveTo>
                    <a:pt x="883411" y="251459"/>
                  </a:moveTo>
                  <a:lnTo>
                    <a:pt x="875728" y="251459"/>
                  </a:lnTo>
                  <a:lnTo>
                    <a:pt x="868502" y="253999"/>
                  </a:lnTo>
                  <a:lnTo>
                    <a:pt x="808507" y="314959"/>
                  </a:lnTo>
                  <a:lnTo>
                    <a:pt x="849223" y="355599"/>
                  </a:lnTo>
                  <a:lnTo>
                    <a:pt x="903770" y="300989"/>
                  </a:lnTo>
                  <a:lnTo>
                    <a:pt x="909218" y="294639"/>
                  </a:lnTo>
                  <a:lnTo>
                    <a:pt x="912215" y="288289"/>
                  </a:lnTo>
                  <a:lnTo>
                    <a:pt x="912215" y="280669"/>
                  </a:lnTo>
                  <a:lnTo>
                    <a:pt x="909949" y="269239"/>
                  </a:lnTo>
                  <a:lnTo>
                    <a:pt x="903771" y="260349"/>
                  </a:lnTo>
                  <a:lnTo>
                    <a:pt x="894615" y="253999"/>
                  </a:lnTo>
                  <a:lnTo>
                    <a:pt x="883411" y="251459"/>
                  </a:lnTo>
                  <a:close/>
                </a:path>
                <a:path w="944245" h="943610">
                  <a:moveTo>
                    <a:pt x="691768" y="304799"/>
                  </a:moveTo>
                  <a:lnTo>
                    <a:pt x="655662" y="341629"/>
                  </a:lnTo>
                  <a:lnTo>
                    <a:pt x="728668" y="341629"/>
                  </a:lnTo>
                  <a:lnTo>
                    <a:pt x="691768" y="304799"/>
                  </a:lnTo>
                  <a:close/>
                </a:path>
                <a:path w="944245" h="943610">
                  <a:moveTo>
                    <a:pt x="249313" y="227329"/>
                  </a:moveTo>
                  <a:lnTo>
                    <a:pt x="236778" y="237489"/>
                  </a:lnTo>
                  <a:lnTo>
                    <a:pt x="227050" y="250189"/>
                  </a:lnTo>
                  <a:lnTo>
                    <a:pt x="275831" y="298449"/>
                  </a:lnTo>
                  <a:lnTo>
                    <a:pt x="329590" y="298449"/>
                  </a:lnTo>
                  <a:lnTo>
                    <a:pt x="329590" y="281939"/>
                  </a:lnTo>
                  <a:lnTo>
                    <a:pt x="330504" y="274319"/>
                  </a:lnTo>
                  <a:lnTo>
                    <a:pt x="332130" y="266699"/>
                  </a:lnTo>
                  <a:lnTo>
                    <a:pt x="288874" y="266699"/>
                  </a:lnTo>
                  <a:lnTo>
                    <a:pt x="249313" y="227329"/>
                  </a:lnTo>
                  <a:close/>
                </a:path>
                <a:path w="944245" h="943610">
                  <a:moveTo>
                    <a:pt x="660272" y="210819"/>
                  </a:moveTo>
                  <a:lnTo>
                    <a:pt x="592670" y="278129"/>
                  </a:lnTo>
                  <a:lnTo>
                    <a:pt x="674203" y="278129"/>
                  </a:lnTo>
                  <a:lnTo>
                    <a:pt x="700989" y="251459"/>
                  </a:lnTo>
                  <a:lnTo>
                    <a:pt x="660272" y="210819"/>
                  </a:lnTo>
                  <a:close/>
                </a:path>
                <a:path w="944245" h="943610">
                  <a:moveTo>
                    <a:pt x="31826" y="140969"/>
                  </a:moveTo>
                  <a:lnTo>
                    <a:pt x="0" y="140969"/>
                  </a:lnTo>
                  <a:lnTo>
                    <a:pt x="12070" y="181609"/>
                  </a:lnTo>
                  <a:lnTo>
                    <a:pt x="35921" y="214629"/>
                  </a:lnTo>
                  <a:lnTo>
                    <a:pt x="69097" y="238759"/>
                  </a:lnTo>
                  <a:lnTo>
                    <a:pt x="109143" y="250189"/>
                  </a:lnTo>
                  <a:lnTo>
                    <a:pt x="109143" y="218439"/>
                  </a:lnTo>
                  <a:lnTo>
                    <a:pt x="81350" y="209549"/>
                  </a:lnTo>
                  <a:lnTo>
                    <a:pt x="58188" y="191769"/>
                  </a:lnTo>
                  <a:lnTo>
                    <a:pt x="41174" y="168909"/>
                  </a:lnTo>
                  <a:lnTo>
                    <a:pt x="31826" y="140969"/>
                  </a:lnTo>
                  <a:close/>
                </a:path>
                <a:path w="944245" h="943610">
                  <a:moveTo>
                    <a:pt x="179450" y="201929"/>
                  </a:moveTo>
                  <a:lnTo>
                    <a:pt x="170614" y="208279"/>
                  </a:lnTo>
                  <a:lnTo>
                    <a:pt x="161159" y="212089"/>
                  </a:lnTo>
                  <a:lnTo>
                    <a:pt x="151147" y="215899"/>
                  </a:lnTo>
                  <a:lnTo>
                    <a:pt x="140639" y="218439"/>
                  </a:lnTo>
                  <a:lnTo>
                    <a:pt x="140639" y="250189"/>
                  </a:lnTo>
                  <a:lnTo>
                    <a:pt x="157429" y="246379"/>
                  </a:lnTo>
                  <a:lnTo>
                    <a:pt x="173308" y="241299"/>
                  </a:lnTo>
                  <a:lnTo>
                    <a:pt x="188147" y="233679"/>
                  </a:lnTo>
                  <a:lnTo>
                    <a:pt x="201815" y="224789"/>
                  </a:lnTo>
                  <a:lnTo>
                    <a:pt x="179450" y="201929"/>
                  </a:lnTo>
                  <a:close/>
                </a:path>
                <a:path w="944245" h="943610">
                  <a:moveTo>
                    <a:pt x="883411" y="125729"/>
                  </a:moveTo>
                  <a:lnTo>
                    <a:pt x="875728" y="125729"/>
                  </a:lnTo>
                  <a:lnTo>
                    <a:pt x="868502" y="128269"/>
                  </a:lnTo>
                  <a:lnTo>
                    <a:pt x="808507" y="187959"/>
                  </a:lnTo>
                  <a:lnTo>
                    <a:pt x="849223" y="228599"/>
                  </a:lnTo>
                  <a:lnTo>
                    <a:pt x="909218" y="168909"/>
                  </a:lnTo>
                  <a:lnTo>
                    <a:pt x="912215" y="161289"/>
                  </a:lnTo>
                  <a:lnTo>
                    <a:pt x="912215" y="153669"/>
                  </a:lnTo>
                  <a:lnTo>
                    <a:pt x="909949" y="143509"/>
                  </a:lnTo>
                  <a:lnTo>
                    <a:pt x="903771" y="133349"/>
                  </a:lnTo>
                  <a:lnTo>
                    <a:pt x="894615" y="128269"/>
                  </a:lnTo>
                  <a:lnTo>
                    <a:pt x="883411" y="125729"/>
                  </a:lnTo>
                  <a:close/>
                </a:path>
                <a:path w="944245" h="943610">
                  <a:moveTo>
                    <a:pt x="249770" y="140969"/>
                  </a:moveTo>
                  <a:lnTo>
                    <a:pt x="217957" y="140969"/>
                  </a:lnTo>
                  <a:lnTo>
                    <a:pt x="215542" y="151129"/>
                  </a:lnTo>
                  <a:lnTo>
                    <a:pt x="211975" y="161289"/>
                  </a:lnTo>
                  <a:lnTo>
                    <a:pt x="207341" y="171449"/>
                  </a:lnTo>
                  <a:lnTo>
                    <a:pt x="201726" y="180339"/>
                  </a:lnTo>
                  <a:lnTo>
                    <a:pt x="224091" y="201929"/>
                  </a:lnTo>
                  <a:lnTo>
                    <a:pt x="233399" y="189229"/>
                  </a:lnTo>
                  <a:lnTo>
                    <a:pt x="240917" y="173989"/>
                  </a:lnTo>
                  <a:lnTo>
                    <a:pt x="246442" y="157479"/>
                  </a:lnTo>
                  <a:lnTo>
                    <a:pt x="249770" y="140969"/>
                  </a:lnTo>
                  <a:close/>
                </a:path>
                <a:path w="944245" h="943610">
                  <a:moveTo>
                    <a:pt x="124891" y="62229"/>
                  </a:moveTo>
                  <a:lnTo>
                    <a:pt x="100395" y="67309"/>
                  </a:lnTo>
                  <a:lnTo>
                    <a:pt x="80370" y="81279"/>
                  </a:lnTo>
                  <a:lnTo>
                    <a:pt x="66857" y="100329"/>
                  </a:lnTo>
                  <a:lnTo>
                    <a:pt x="61899" y="125729"/>
                  </a:lnTo>
                  <a:lnTo>
                    <a:pt x="66857" y="149859"/>
                  </a:lnTo>
                  <a:lnTo>
                    <a:pt x="80370" y="170179"/>
                  </a:lnTo>
                  <a:lnTo>
                    <a:pt x="100395" y="182879"/>
                  </a:lnTo>
                  <a:lnTo>
                    <a:pt x="124891" y="187959"/>
                  </a:lnTo>
                  <a:lnTo>
                    <a:pt x="133453" y="187959"/>
                  </a:lnTo>
                  <a:lnTo>
                    <a:pt x="141638" y="185419"/>
                  </a:lnTo>
                  <a:lnTo>
                    <a:pt x="149396" y="182879"/>
                  </a:lnTo>
                  <a:lnTo>
                    <a:pt x="156679" y="179069"/>
                  </a:lnTo>
                  <a:lnTo>
                    <a:pt x="113753" y="137159"/>
                  </a:lnTo>
                  <a:lnTo>
                    <a:pt x="136016" y="114299"/>
                  </a:lnTo>
                  <a:lnTo>
                    <a:pt x="185640" y="114299"/>
                  </a:lnTo>
                  <a:lnTo>
                    <a:pt x="182915" y="100329"/>
                  </a:lnTo>
                  <a:lnTo>
                    <a:pt x="169406" y="81279"/>
                  </a:lnTo>
                  <a:lnTo>
                    <a:pt x="149385" y="67309"/>
                  </a:lnTo>
                  <a:lnTo>
                    <a:pt x="124891" y="62229"/>
                  </a:lnTo>
                  <a:close/>
                </a:path>
                <a:path w="944245" h="943610">
                  <a:moveTo>
                    <a:pt x="185640" y="114299"/>
                  </a:moveTo>
                  <a:lnTo>
                    <a:pt x="136016" y="114299"/>
                  </a:lnTo>
                  <a:lnTo>
                    <a:pt x="178942" y="157479"/>
                  </a:lnTo>
                  <a:lnTo>
                    <a:pt x="182679" y="149859"/>
                  </a:lnTo>
                  <a:lnTo>
                    <a:pt x="185488" y="142239"/>
                  </a:lnTo>
                  <a:lnTo>
                    <a:pt x="187256" y="134619"/>
                  </a:lnTo>
                  <a:lnTo>
                    <a:pt x="187871" y="125729"/>
                  </a:lnTo>
                  <a:lnTo>
                    <a:pt x="185640" y="114299"/>
                  </a:lnTo>
                  <a:close/>
                </a:path>
                <a:path w="944245" h="943610">
                  <a:moveTo>
                    <a:pt x="851928" y="30479"/>
                  </a:moveTo>
                  <a:lnTo>
                    <a:pt x="844232" y="30479"/>
                  </a:lnTo>
                  <a:lnTo>
                    <a:pt x="837006" y="34290"/>
                  </a:lnTo>
                  <a:lnTo>
                    <a:pt x="777011" y="93979"/>
                  </a:lnTo>
                  <a:lnTo>
                    <a:pt x="817740" y="134619"/>
                  </a:lnTo>
                  <a:lnTo>
                    <a:pt x="877735" y="74929"/>
                  </a:lnTo>
                  <a:lnTo>
                    <a:pt x="880719" y="67309"/>
                  </a:lnTo>
                  <a:lnTo>
                    <a:pt x="880719" y="59690"/>
                  </a:lnTo>
                  <a:lnTo>
                    <a:pt x="878455" y="48259"/>
                  </a:lnTo>
                  <a:lnTo>
                    <a:pt x="872282" y="39369"/>
                  </a:lnTo>
                  <a:lnTo>
                    <a:pt x="863129" y="33019"/>
                  </a:lnTo>
                  <a:lnTo>
                    <a:pt x="851928" y="30479"/>
                  </a:lnTo>
                  <a:close/>
                </a:path>
                <a:path w="944245" h="943610">
                  <a:moveTo>
                    <a:pt x="109143" y="0"/>
                  </a:moveTo>
                  <a:lnTo>
                    <a:pt x="69097" y="12700"/>
                  </a:lnTo>
                  <a:lnTo>
                    <a:pt x="35921" y="36829"/>
                  </a:lnTo>
                  <a:lnTo>
                    <a:pt x="12070" y="69850"/>
                  </a:lnTo>
                  <a:lnTo>
                    <a:pt x="0" y="109219"/>
                  </a:lnTo>
                  <a:lnTo>
                    <a:pt x="31826" y="109219"/>
                  </a:lnTo>
                  <a:lnTo>
                    <a:pt x="41174" y="81279"/>
                  </a:lnTo>
                  <a:lnTo>
                    <a:pt x="58188" y="58419"/>
                  </a:lnTo>
                  <a:lnTo>
                    <a:pt x="81350" y="41909"/>
                  </a:lnTo>
                  <a:lnTo>
                    <a:pt x="109143" y="31750"/>
                  </a:lnTo>
                  <a:lnTo>
                    <a:pt x="109143" y="0"/>
                  </a:lnTo>
                  <a:close/>
                </a:path>
                <a:path w="944245" h="943610">
                  <a:moveTo>
                    <a:pt x="140639" y="0"/>
                  </a:moveTo>
                  <a:lnTo>
                    <a:pt x="140639" y="31750"/>
                  </a:lnTo>
                  <a:lnTo>
                    <a:pt x="168433" y="41909"/>
                  </a:lnTo>
                  <a:lnTo>
                    <a:pt x="191595" y="58419"/>
                  </a:lnTo>
                  <a:lnTo>
                    <a:pt x="208609" y="81279"/>
                  </a:lnTo>
                  <a:lnTo>
                    <a:pt x="217957" y="109219"/>
                  </a:lnTo>
                  <a:lnTo>
                    <a:pt x="249770" y="109219"/>
                  </a:lnTo>
                  <a:lnTo>
                    <a:pt x="237700" y="69850"/>
                  </a:lnTo>
                  <a:lnTo>
                    <a:pt x="213850" y="36829"/>
                  </a:lnTo>
                  <a:lnTo>
                    <a:pt x="180678" y="12700"/>
                  </a:lnTo>
                  <a:lnTo>
                    <a:pt x="140639" y="0"/>
                  </a:lnTo>
                  <a:close/>
                </a:path>
                <a:path w="944245" h="943610">
                  <a:moveTo>
                    <a:pt x="757440" y="0"/>
                  </a:moveTo>
                  <a:lnTo>
                    <a:pt x="749757" y="0"/>
                  </a:lnTo>
                  <a:lnTo>
                    <a:pt x="742530" y="2540"/>
                  </a:lnTo>
                  <a:lnTo>
                    <a:pt x="682536" y="62229"/>
                  </a:lnTo>
                  <a:lnTo>
                    <a:pt x="723252" y="102869"/>
                  </a:lnTo>
                  <a:lnTo>
                    <a:pt x="777798" y="48259"/>
                  </a:lnTo>
                  <a:lnTo>
                    <a:pt x="783247" y="43179"/>
                  </a:lnTo>
                  <a:lnTo>
                    <a:pt x="786244" y="35559"/>
                  </a:lnTo>
                  <a:lnTo>
                    <a:pt x="786244" y="27940"/>
                  </a:lnTo>
                  <a:lnTo>
                    <a:pt x="783977" y="16509"/>
                  </a:lnTo>
                  <a:lnTo>
                    <a:pt x="777800" y="7619"/>
                  </a:lnTo>
                  <a:lnTo>
                    <a:pt x="768643" y="1269"/>
                  </a:lnTo>
                  <a:lnTo>
                    <a:pt x="757440" y="0"/>
                  </a:lnTo>
                  <a:close/>
                </a:path>
              </a:pathLst>
            </a:custGeom>
            <a:solidFill>
              <a:srgbClr val="2B57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67858" y="4779109"/>
              <a:ext cx="270404" cy="29401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50476" y="4306714"/>
              <a:ext cx="238911" cy="23890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270746" y="4930052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447" y="0"/>
                  </a:moveTo>
                  <a:lnTo>
                    <a:pt x="7061" y="0"/>
                  </a:lnTo>
                  <a:lnTo>
                    <a:pt x="0" y="7061"/>
                  </a:lnTo>
                  <a:lnTo>
                    <a:pt x="0" y="24434"/>
                  </a:lnTo>
                  <a:lnTo>
                    <a:pt x="7061" y="31496"/>
                  </a:lnTo>
                  <a:lnTo>
                    <a:pt x="24447" y="31496"/>
                  </a:lnTo>
                  <a:lnTo>
                    <a:pt x="31496" y="24434"/>
                  </a:lnTo>
                  <a:lnTo>
                    <a:pt x="31496" y="15748"/>
                  </a:lnTo>
                  <a:lnTo>
                    <a:pt x="31496" y="7061"/>
                  </a:lnTo>
                  <a:lnTo>
                    <a:pt x="24447" y="0"/>
                  </a:lnTo>
                  <a:close/>
                </a:path>
              </a:pathLst>
            </a:custGeom>
            <a:solidFill>
              <a:srgbClr val="2B57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922919" y="4221454"/>
            <a:ext cx="944880" cy="944880"/>
            <a:chOff x="922919" y="4221454"/>
            <a:chExt cx="944880" cy="944880"/>
          </a:xfrm>
        </p:grpSpPr>
        <p:sp>
          <p:nvSpPr>
            <p:cNvPr id="16" name="object 16"/>
            <p:cNvSpPr/>
            <p:nvPr/>
          </p:nvSpPr>
          <p:spPr>
            <a:xfrm>
              <a:off x="922919" y="4226190"/>
              <a:ext cx="913765" cy="940435"/>
            </a:xfrm>
            <a:custGeom>
              <a:avLst/>
              <a:gdLst/>
              <a:ahLst/>
              <a:cxnLst/>
              <a:rect l="l" t="t" r="r" b="b"/>
              <a:pathLst>
                <a:path w="913764" h="940435">
                  <a:moveTo>
                    <a:pt x="629856" y="751103"/>
                  </a:moveTo>
                  <a:lnTo>
                    <a:pt x="0" y="751103"/>
                  </a:lnTo>
                  <a:lnTo>
                    <a:pt x="0" y="940066"/>
                  </a:lnTo>
                  <a:lnTo>
                    <a:pt x="629856" y="940066"/>
                  </a:lnTo>
                  <a:lnTo>
                    <a:pt x="629856" y="751103"/>
                  </a:lnTo>
                  <a:close/>
                </a:path>
                <a:path w="913764" h="940435">
                  <a:moveTo>
                    <a:pt x="614108" y="530656"/>
                  </a:moveTo>
                  <a:lnTo>
                    <a:pt x="488137" y="530656"/>
                  </a:lnTo>
                  <a:lnTo>
                    <a:pt x="470125" y="534271"/>
                  </a:lnTo>
                  <a:lnTo>
                    <a:pt x="455066" y="544233"/>
                  </a:lnTo>
                  <a:lnTo>
                    <a:pt x="444731" y="559213"/>
                  </a:lnTo>
                  <a:lnTo>
                    <a:pt x="440893" y="577888"/>
                  </a:lnTo>
                  <a:lnTo>
                    <a:pt x="440893" y="640880"/>
                  </a:lnTo>
                  <a:lnTo>
                    <a:pt x="444510" y="658889"/>
                  </a:lnTo>
                  <a:lnTo>
                    <a:pt x="454475" y="673944"/>
                  </a:lnTo>
                  <a:lnTo>
                    <a:pt x="469461" y="684274"/>
                  </a:lnTo>
                  <a:lnTo>
                    <a:pt x="488137" y="688111"/>
                  </a:lnTo>
                  <a:lnTo>
                    <a:pt x="488137" y="751103"/>
                  </a:lnTo>
                  <a:lnTo>
                    <a:pt x="519633" y="751103"/>
                  </a:lnTo>
                  <a:lnTo>
                    <a:pt x="519633" y="688111"/>
                  </a:lnTo>
                  <a:lnTo>
                    <a:pt x="614108" y="688111"/>
                  </a:lnTo>
                  <a:lnTo>
                    <a:pt x="632120" y="684496"/>
                  </a:lnTo>
                  <a:lnTo>
                    <a:pt x="647179" y="674535"/>
                  </a:lnTo>
                  <a:lnTo>
                    <a:pt x="657513" y="659554"/>
                  </a:lnTo>
                  <a:lnTo>
                    <a:pt x="661352" y="640880"/>
                  </a:lnTo>
                  <a:lnTo>
                    <a:pt x="551129" y="640880"/>
                  </a:lnTo>
                  <a:lnTo>
                    <a:pt x="538899" y="638394"/>
                  </a:lnTo>
                  <a:lnTo>
                    <a:pt x="528885" y="631628"/>
                  </a:lnTo>
                  <a:lnTo>
                    <a:pt x="522118" y="621613"/>
                  </a:lnTo>
                  <a:lnTo>
                    <a:pt x="519633" y="609384"/>
                  </a:lnTo>
                  <a:lnTo>
                    <a:pt x="522118" y="597154"/>
                  </a:lnTo>
                  <a:lnTo>
                    <a:pt x="528885" y="587140"/>
                  </a:lnTo>
                  <a:lnTo>
                    <a:pt x="538899" y="580373"/>
                  </a:lnTo>
                  <a:lnTo>
                    <a:pt x="551129" y="577888"/>
                  </a:lnTo>
                  <a:lnTo>
                    <a:pt x="661352" y="577888"/>
                  </a:lnTo>
                  <a:lnTo>
                    <a:pt x="657735" y="559878"/>
                  </a:lnTo>
                  <a:lnTo>
                    <a:pt x="647769" y="544823"/>
                  </a:lnTo>
                  <a:lnTo>
                    <a:pt x="632784" y="534493"/>
                  </a:lnTo>
                  <a:lnTo>
                    <a:pt x="614108" y="530656"/>
                  </a:lnTo>
                  <a:close/>
                </a:path>
                <a:path w="913764" h="940435">
                  <a:moveTo>
                    <a:pt x="222021" y="278701"/>
                  </a:moveTo>
                  <a:lnTo>
                    <a:pt x="197562" y="283671"/>
                  </a:lnTo>
                  <a:lnTo>
                    <a:pt x="177533" y="297205"/>
                  </a:lnTo>
                  <a:lnTo>
                    <a:pt x="163999" y="317234"/>
                  </a:lnTo>
                  <a:lnTo>
                    <a:pt x="159029" y="341693"/>
                  </a:lnTo>
                  <a:lnTo>
                    <a:pt x="159619" y="350847"/>
                  </a:lnTo>
                  <a:lnTo>
                    <a:pt x="161391" y="359409"/>
                  </a:lnTo>
                  <a:lnTo>
                    <a:pt x="164344" y="367382"/>
                  </a:lnTo>
                  <a:lnTo>
                    <a:pt x="168478" y="374764"/>
                  </a:lnTo>
                  <a:lnTo>
                    <a:pt x="141221" y="376388"/>
                  </a:lnTo>
                  <a:lnTo>
                    <a:pt x="118095" y="388935"/>
                  </a:lnTo>
                  <a:lnTo>
                    <a:pt x="102053" y="409749"/>
                  </a:lnTo>
                  <a:lnTo>
                    <a:pt x="96050" y="436168"/>
                  </a:lnTo>
                  <a:lnTo>
                    <a:pt x="96616" y="444411"/>
                  </a:lnTo>
                  <a:lnTo>
                    <a:pt x="98215" y="452507"/>
                  </a:lnTo>
                  <a:lnTo>
                    <a:pt x="100700" y="460307"/>
                  </a:lnTo>
                  <a:lnTo>
                    <a:pt x="103924" y="467664"/>
                  </a:lnTo>
                  <a:lnTo>
                    <a:pt x="99199" y="469239"/>
                  </a:lnTo>
                  <a:lnTo>
                    <a:pt x="96050" y="470814"/>
                  </a:lnTo>
                  <a:lnTo>
                    <a:pt x="91325" y="472389"/>
                  </a:lnTo>
                  <a:lnTo>
                    <a:pt x="63889" y="502456"/>
                  </a:lnTo>
                  <a:lnTo>
                    <a:pt x="51365" y="535768"/>
                  </a:lnTo>
                  <a:lnTo>
                    <a:pt x="52019" y="566864"/>
                  </a:lnTo>
                  <a:lnTo>
                    <a:pt x="52127" y="572033"/>
                  </a:lnTo>
                  <a:lnTo>
                    <a:pt x="64554" y="610958"/>
                  </a:lnTo>
                  <a:lnTo>
                    <a:pt x="88003" y="656527"/>
                  </a:lnTo>
                  <a:lnTo>
                    <a:pt x="118686" y="699141"/>
                  </a:lnTo>
                  <a:lnTo>
                    <a:pt x="157338" y="732306"/>
                  </a:lnTo>
                  <a:lnTo>
                    <a:pt x="204698" y="749528"/>
                  </a:lnTo>
                  <a:lnTo>
                    <a:pt x="204698" y="663023"/>
                  </a:lnTo>
                  <a:lnTo>
                    <a:pt x="201326" y="659554"/>
                  </a:lnTo>
                  <a:lnTo>
                    <a:pt x="130695" y="588911"/>
                  </a:lnTo>
                  <a:lnTo>
                    <a:pt x="152742" y="566864"/>
                  </a:lnTo>
                  <a:lnTo>
                    <a:pt x="204698" y="566864"/>
                  </a:lnTo>
                  <a:lnTo>
                    <a:pt x="204698" y="552691"/>
                  </a:lnTo>
                  <a:lnTo>
                    <a:pt x="130695" y="478688"/>
                  </a:lnTo>
                  <a:lnTo>
                    <a:pt x="152742" y="456641"/>
                  </a:lnTo>
                  <a:lnTo>
                    <a:pt x="204698" y="456641"/>
                  </a:lnTo>
                  <a:lnTo>
                    <a:pt x="204698" y="404685"/>
                  </a:lnTo>
                  <a:lnTo>
                    <a:pt x="338086" y="404685"/>
                  </a:lnTo>
                  <a:lnTo>
                    <a:pt x="325947" y="388935"/>
                  </a:lnTo>
                  <a:lnTo>
                    <a:pt x="302820" y="376388"/>
                  </a:lnTo>
                  <a:lnTo>
                    <a:pt x="275564" y="374764"/>
                  </a:lnTo>
                  <a:lnTo>
                    <a:pt x="279698" y="367382"/>
                  </a:lnTo>
                  <a:lnTo>
                    <a:pt x="282651" y="359409"/>
                  </a:lnTo>
                  <a:lnTo>
                    <a:pt x="284422" y="350847"/>
                  </a:lnTo>
                  <a:lnTo>
                    <a:pt x="285013" y="341693"/>
                  </a:lnTo>
                  <a:lnTo>
                    <a:pt x="280042" y="317234"/>
                  </a:lnTo>
                  <a:lnTo>
                    <a:pt x="266509" y="297205"/>
                  </a:lnTo>
                  <a:lnTo>
                    <a:pt x="246480" y="283671"/>
                  </a:lnTo>
                  <a:lnTo>
                    <a:pt x="222021" y="278701"/>
                  </a:lnTo>
                  <a:close/>
                </a:path>
                <a:path w="913764" h="940435">
                  <a:moveTo>
                    <a:pt x="389593" y="566864"/>
                  </a:moveTo>
                  <a:lnTo>
                    <a:pt x="288163" y="566864"/>
                  </a:lnTo>
                  <a:lnTo>
                    <a:pt x="310197" y="588911"/>
                  </a:lnTo>
                  <a:lnTo>
                    <a:pt x="239567" y="659554"/>
                  </a:lnTo>
                  <a:lnTo>
                    <a:pt x="236194" y="663023"/>
                  </a:lnTo>
                  <a:lnTo>
                    <a:pt x="236194" y="749528"/>
                  </a:lnTo>
                  <a:lnTo>
                    <a:pt x="237769" y="749528"/>
                  </a:lnTo>
                  <a:lnTo>
                    <a:pt x="281895" y="733769"/>
                  </a:lnTo>
                  <a:lnTo>
                    <a:pt x="318313" y="703196"/>
                  </a:lnTo>
                  <a:lnTo>
                    <a:pt x="347628" y="663023"/>
                  </a:lnTo>
                  <a:lnTo>
                    <a:pt x="370443" y="618466"/>
                  </a:lnTo>
                  <a:lnTo>
                    <a:pt x="387362" y="574738"/>
                  </a:lnTo>
                  <a:lnTo>
                    <a:pt x="389429" y="567652"/>
                  </a:lnTo>
                  <a:lnTo>
                    <a:pt x="389593" y="566864"/>
                  </a:lnTo>
                  <a:close/>
                </a:path>
                <a:path w="913764" h="940435">
                  <a:moveTo>
                    <a:pt x="661352" y="577888"/>
                  </a:moveTo>
                  <a:lnTo>
                    <a:pt x="551129" y="577888"/>
                  </a:lnTo>
                  <a:lnTo>
                    <a:pt x="563351" y="580373"/>
                  </a:lnTo>
                  <a:lnTo>
                    <a:pt x="573362" y="587140"/>
                  </a:lnTo>
                  <a:lnTo>
                    <a:pt x="580127" y="597154"/>
                  </a:lnTo>
                  <a:lnTo>
                    <a:pt x="582612" y="609384"/>
                  </a:lnTo>
                  <a:lnTo>
                    <a:pt x="580127" y="621613"/>
                  </a:lnTo>
                  <a:lnTo>
                    <a:pt x="573362" y="631628"/>
                  </a:lnTo>
                  <a:lnTo>
                    <a:pt x="563351" y="638394"/>
                  </a:lnTo>
                  <a:lnTo>
                    <a:pt x="551129" y="640880"/>
                  </a:lnTo>
                  <a:lnTo>
                    <a:pt x="661352" y="640880"/>
                  </a:lnTo>
                  <a:lnTo>
                    <a:pt x="661352" y="577888"/>
                  </a:lnTo>
                  <a:close/>
                </a:path>
                <a:path w="913764" h="940435">
                  <a:moveTo>
                    <a:pt x="204698" y="566864"/>
                  </a:moveTo>
                  <a:lnTo>
                    <a:pt x="152742" y="566864"/>
                  </a:lnTo>
                  <a:lnTo>
                    <a:pt x="204698" y="618832"/>
                  </a:lnTo>
                  <a:lnTo>
                    <a:pt x="204698" y="566864"/>
                  </a:lnTo>
                  <a:close/>
                </a:path>
                <a:path w="913764" h="940435">
                  <a:moveTo>
                    <a:pt x="344035" y="456641"/>
                  </a:moveTo>
                  <a:lnTo>
                    <a:pt x="288163" y="456641"/>
                  </a:lnTo>
                  <a:lnTo>
                    <a:pt x="310197" y="478688"/>
                  </a:lnTo>
                  <a:lnTo>
                    <a:pt x="236194" y="552691"/>
                  </a:lnTo>
                  <a:lnTo>
                    <a:pt x="236194" y="618832"/>
                  </a:lnTo>
                  <a:lnTo>
                    <a:pt x="288163" y="566864"/>
                  </a:lnTo>
                  <a:lnTo>
                    <a:pt x="389593" y="566864"/>
                  </a:lnTo>
                  <a:lnTo>
                    <a:pt x="390905" y="560566"/>
                  </a:lnTo>
                  <a:lnTo>
                    <a:pt x="391791" y="553484"/>
                  </a:lnTo>
                  <a:lnTo>
                    <a:pt x="392087" y="546404"/>
                  </a:lnTo>
                  <a:lnTo>
                    <a:pt x="388568" y="521527"/>
                  </a:lnTo>
                  <a:lnTo>
                    <a:pt x="378110" y="499751"/>
                  </a:lnTo>
                  <a:lnTo>
                    <a:pt x="360861" y="482403"/>
                  </a:lnTo>
                  <a:lnTo>
                    <a:pt x="336969" y="470814"/>
                  </a:lnTo>
                  <a:lnTo>
                    <a:pt x="341349" y="463186"/>
                  </a:lnTo>
                  <a:lnTo>
                    <a:pt x="344035" y="456641"/>
                  </a:lnTo>
                  <a:close/>
                </a:path>
                <a:path w="913764" h="940435">
                  <a:moveTo>
                    <a:pt x="204698" y="456641"/>
                  </a:moveTo>
                  <a:lnTo>
                    <a:pt x="152742" y="456641"/>
                  </a:lnTo>
                  <a:lnTo>
                    <a:pt x="204698" y="508609"/>
                  </a:lnTo>
                  <a:lnTo>
                    <a:pt x="204698" y="456641"/>
                  </a:lnTo>
                  <a:close/>
                </a:path>
                <a:path w="913764" h="940435">
                  <a:moveTo>
                    <a:pt x="338086" y="404685"/>
                  </a:moveTo>
                  <a:lnTo>
                    <a:pt x="236194" y="404685"/>
                  </a:lnTo>
                  <a:lnTo>
                    <a:pt x="236194" y="508609"/>
                  </a:lnTo>
                  <a:lnTo>
                    <a:pt x="288163" y="456641"/>
                  </a:lnTo>
                  <a:lnTo>
                    <a:pt x="344035" y="456641"/>
                  </a:lnTo>
                  <a:lnTo>
                    <a:pt x="344843" y="454672"/>
                  </a:lnTo>
                  <a:lnTo>
                    <a:pt x="347156" y="445568"/>
                  </a:lnTo>
                  <a:lnTo>
                    <a:pt x="347992" y="436168"/>
                  </a:lnTo>
                  <a:lnTo>
                    <a:pt x="341988" y="409749"/>
                  </a:lnTo>
                  <a:lnTo>
                    <a:pt x="338086" y="404685"/>
                  </a:lnTo>
                  <a:close/>
                </a:path>
                <a:path w="913764" h="940435">
                  <a:moveTo>
                    <a:pt x="625132" y="0"/>
                  </a:moveTo>
                  <a:lnTo>
                    <a:pt x="603084" y="22034"/>
                  </a:lnTo>
                  <a:lnTo>
                    <a:pt x="623557" y="42506"/>
                  </a:lnTo>
                  <a:lnTo>
                    <a:pt x="541680" y="42506"/>
                  </a:lnTo>
                  <a:lnTo>
                    <a:pt x="535381" y="48806"/>
                  </a:lnTo>
                  <a:lnTo>
                    <a:pt x="535381" y="467664"/>
                  </a:lnTo>
                  <a:lnTo>
                    <a:pt x="566864" y="467664"/>
                  </a:lnTo>
                  <a:lnTo>
                    <a:pt x="566864" y="74002"/>
                  </a:lnTo>
                  <a:lnTo>
                    <a:pt x="667651" y="74002"/>
                  </a:lnTo>
                  <a:lnTo>
                    <a:pt x="678675" y="62979"/>
                  </a:lnTo>
                  <a:lnTo>
                    <a:pt x="678675" y="53530"/>
                  </a:lnTo>
                  <a:lnTo>
                    <a:pt x="625132" y="0"/>
                  </a:lnTo>
                  <a:close/>
                </a:path>
                <a:path w="913764" h="940435">
                  <a:moveTo>
                    <a:pt x="667651" y="74002"/>
                  </a:moveTo>
                  <a:lnTo>
                    <a:pt x="623557" y="74002"/>
                  </a:lnTo>
                  <a:lnTo>
                    <a:pt x="603084" y="94475"/>
                  </a:lnTo>
                  <a:lnTo>
                    <a:pt x="625132" y="116522"/>
                  </a:lnTo>
                  <a:lnTo>
                    <a:pt x="667651" y="74002"/>
                  </a:lnTo>
                  <a:close/>
                </a:path>
                <a:path w="913764" h="940435">
                  <a:moveTo>
                    <a:pt x="818032" y="295236"/>
                  </a:moveTo>
                  <a:lnTo>
                    <a:pt x="777087" y="356652"/>
                  </a:lnTo>
                  <a:lnTo>
                    <a:pt x="767441" y="395329"/>
                  </a:lnTo>
                  <a:lnTo>
                    <a:pt x="773150" y="429869"/>
                  </a:lnTo>
                  <a:lnTo>
                    <a:pt x="779179" y="437300"/>
                  </a:lnTo>
                  <a:lnTo>
                    <a:pt x="788308" y="444436"/>
                  </a:lnTo>
                  <a:lnTo>
                    <a:pt x="801275" y="449800"/>
                  </a:lnTo>
                  <a:lnTo>
                    <a:pt x="818819" y="451916"/>
                  </a:lnTo>
                  <a:lnTo>
                    <a:pt x="836332" y="449800"/>
                  </a:lnTo>
                  <a:lnTo>
                    <a:pt x="849123" y="444436"/>
                  </a:lnTo>
                  <a:lnTo>
                    <a:pt x="857783" y="437300"/>
                  </a:lnTo>
                  <a:lnTo>
                    <a:pt x="862901" y="429869"/>
                  </a:lnTo>
                  <a:lnTo>
                    <a:pt x="868610" y="395329"/>
                  </a:lnTo>
                  <a:lnTo>
                    <a:pt x="858966" y="356652"/>
                  </a:lnTo>
                  <a:lnTo>
                    <a:pt x="843418" y="322697"/>
                  </a:lnTo>
                  <a:lnTo>
                    <a:pt x="831418" y="302323"/>
                  </a:lnTo>
                  <a:lnTo>
                    <a:pt x="825463" y="297008"/>
                  </a:lnTo>
                  <a:lnTo>
                    <a:pt x="818032" y="295236"/>
                  </a:lnTo>
                  <a:close/>
                </a:path>
                <a:path w="913764" h="940435">
                  <a:moveTo>
                    <a:pt x="818819" y="514908"/>
                  </a:moveTo>
                  <a:lnTo>
                    <a:pt x="782131" y="522362"/>
                  </a:lnTo>
                  <a:lnTo>
                    <a:pt x="752087" y="542658"/>
                  </a:lnTo>
                  <a:lnTo>
                    <a:pt x="731787" y="572698"/>
                  </a:lnTo>
                  <a:lnTo>
                    <a:pt x="724331" y="609384"/>
                  </a:lnTo>
                  <a:lnTo>
                    <a:pt x="731787" y="646070"/>
                  </a:lnTo>
                  <a:lnTo>
                    <a:pt x="752087" y="676109"/>
                  </a:lnTo>
                  <a:lnTo>
                    <a:pt x="782131" y="696405"/>
                  </a:lnTo>
                  <a:lnTo>
                    <a:pt x="818819" y="703859"/>
                  </a:lnTo>
                  <a:lnTo>
                    <a:pt x="855500" y="696405"/>
                  </a:lnTo>
                  <a:lnTo>
                    <a:pt x="885540" y="676109"/>
                  </a:lnTo>
                  <a:lnTo>
                    <a:pt x="898705" y="656628"/>
                  </a:lnTo>
                  <a:lnTo>
                    <a:pt x="803071" y="656628"/>
                  </a:lnTo>
                  <a:lnTo>
                    <a:pt x="803071" y="625132"/>
                  </a:lnTo>
                  <a:lnTo>
                    <a:pt x="771575" y="625132"/>
                  </a:lnTo>
                  <a:lnTo>
                    <a:pt x="771575" y="593636"/>
                  </a:lnTo>
                  <a:lnTo>
                    <a:pt x="803071" y="593636"/>
                  </a:lnTo>
                  <a:lnTo>
                    <a:pt x="803071" y="562140"/>
                  </a:lnTo>
                  <a:lnTo>
                    <a:pt x="898705" y="562140"/>
                  </a:lnTo>
                  <a:lnTo>
                    <a:pt x="885540" y="542658"/>
                  </a:lnTo>
                  <a:lnTo>
                    <a:pt x="855500" y="522362"/>
                  </a:lnTo>
                  <a:lnTo>
                    <a:pt x="818819" y="514908"/>
                  </a:lnTo>
                  <a:close/>
                </a:path>
                <a:path w="913764" h="940435">
                  <a:moveTo>
                    <a:pt x="898705" y="562140"/>
                  </a:moveTo>
                  <a:lnTo>
                    <a:pt x="834555" y="562140"/>
                  </a:lnTo>
                  <a:lnTo>
                    <a:pt x="834555" y="593636"/>
                  </a:lnTo>
                  <a:lnTo>
                    <a:pt x="866051" y="593636"/>
                  </a:lnTo>
                  <a:lnTo>
                    <a:pt x="866051" y="625132"/>
                  </a:lnTo>
                  <a:lnTo>
                    <a:pt x="834555" y="625132"/>
                  </a:lnTo>
                  <a:lnTo>
                    <a:pt x="834555" y="656628"/>
                  </a:lnTo>
                  <a:lnTo>
                    <a:pt x="898705" y="656628"/>
                  </a:lnTo>
                  <a:lnTo>
                    <a:pt x="905839" y="646070"/>
                  </a:lnTo>
                  <a:lnTo>
                    <a:pt x="913295" y="609384"/>
                  </a:lnTo>
                  <a:lnTo>
                    <a:pt x="905839" y="572698"/>
                  </a:lnTo>
                  <a:lnTo>
                    <a:pt x="898705" y="562140"/>
                  </a:lnTo>
                  <a:close/>
                </a:path>
                <a:path w="913764" h="940435">
                  <a:moveTo>
                    <a:pt x="828268" y="735355"/>
                  </a:moveTo>
                  <a:lnTo>
                    <a:pt x="809371" y="735355"/>
                  </a:lnTo>
                  <a:lnTo>
                    <a:pt x="803071" y="741654"/>
                  </a:lnTo>
                  <a:lnTo>
                    <a:pt x="803071" y="848728"/>
                  </a:lnTo>
                  <a:lnTo>
                    <a:pt x="790178" y="855396"/>
                  </a:lnTo>
                  <a:lnTo>
                    <a:pt x="780237" y="865460"/>
                  </a:lnTo>
                  <a:lnTo>
                    <a:pt x="773839" y="878181"/>
                  </a:lnTo>
                  <a:lnTo>
                    <a:pt x="771575" y="892822"/>
                  </a:lnTo>
                  <a:lnTo>
                    <a:pt x="775192" y="911498"/>
                  </a:lnTo>
                  <a:lnTo>
                    <a:pt x="785158" y="926484"/>
                  </a:lnTo>
                  <a:lnTo>
                    <a:pt x="800143" y="936449"/>
                  </a:lnTo>
                  <a:lnTo>
                    <a:pt x="818819" y="940066"/>
                  </a:lnTo>
                  <a:lnTo>
                    <a:pt x="837488" y="936449"/>
                  </a:lnTo>
                  <a:lnTo>
                    <a:pt x="852470" y="926484"/>
                  </a:lnTo>
                  <a:lnTo>
                    <a:pt x="862434" y="911498"/>
                  </a:lnTo>
                  <a:lnTo>
                    <a:pt x="863001" y="908570"/>
                  </a:lnTo>
                  <a:lnTo>
                    <a:pt x="809371" y="908570"/>
                  </a:lnTo>
                  <a:lnTo>
                    <a:pt x="803071" y="902271"/>
                  </a:lnTo>
                  <a:lnTo>
                    <a:pt x="803071" y="883373"/>
                  </a:lnTo>
                  <a:lnTo>
                    <a:pt x="809371" y="877074"/>
                  </a:lnTo>
                  <a:lnTo>
                    <a:pt x="863230" y="877074"/>
                  </a:lnTo>
                  <a:lnTo>
                    <a:pt x="857389" y="865460"/>
                  </a:lnTo>
                  <a:lnTo>
                    <a:pt x="847448" y="855396"/>
                  </a:lnTo>
                  <a:lnTo>
                    <a:pt x="834555" y="848728"/>
                  </a:lnTo>
                  <a:lnTo>
                    <a:pt x="834555" y="741654"/>
                  </a:lnTo>
                  <a:lnTo>
                    <a:pt x="828268" y="735355"/>
                  </a:lnTo>
                  <a:close/>
                </a:path>
                <a:path w="913764" h="940435">
                  <a:moveTo>
                    <a:pt x="863230" y="877074"/>
                  </a:moveTo>
                  <a:lnTo>
                    <a:pt x="828268" y="877074"/>
                  </a:lnTo>
                  <a:lnTo>
                    <a:pt x="834555" y="883373"/>
                  </a:lnTo>
                  <a:lnTo>
                    <a:pt x="834555" y="902271"/>
                  </a:lnTo>
                  <a:lnTo>
                    <a:pt x="828268" y="908570"/>
                  </a:lnTo>
                  <a:lnTo>
                    <a:pt x="863001" y="908570"/>
                  </a:lnTo>
                  <a:lnTo>
                    <a:pt x="866051" y="892822"/>
                  </a:lnTo>
                  <a:lnTo>
                    <a:pt x="863787" y="878181"/>
                  </a:lnTo>
                  <a:lnTo>
                    <a:pt x="863230" y="877074"/>
                  </a:lnTo>
                  <a:close/>
                </a:path>
              </a:pathLst>
            </a:custGeom>
            <a:solidFill>
              <a:srgbClr val="2B57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5757" y="4221454"/>
              <a:ext cx="251955" cy="25195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458293" y="481982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447" y="0"/>
                  </a:moveTo>
                  <a:lnTo>
                    <a:pt x="7061" y="0"/>
                  </a:lnTo>
                  <a:lnTo>
                    <a:pt x="0" y="7061"/>
                  </a:lnTo>
                  <a:lnTo>
                    <a:pt x="0" y="24434"/>
                  </a:lnTo>
                  <a:lnTo>
                    <a:pt x="7061" y="31496"/>
                  </a:lnTo>
                  <a:lnTo>
                    <a:pt x="24447" y="31496"/>
                  </a:lnTo>
                  <a:lnTo>
                    <a:pt x="31496" y="24434"/>
                  </a:lnTo>
                  <a:lnTo>
                    <a:pt x="31496" y="15748"/>
                  </a:lnTo>
                  <a:lnTo>
                    <a:pt x="31496" y="7061"/>
                  </a:lnTo>
                  <a:lnTo>
                    <a:pt x="24447" y="0"/>
                  </a:lnTo>
                  <a:close/>
                </a:path>
              </a:pathLst>
            </a:custGeom>
            <a:solidFill>
              <a:srgbClr val="2B57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910183" y="1761127"/>
            <a:ext cx="4832985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spc="175" dirty="0">
                <a:latin typeface="Lucida Sans Unicode"/>
                <a:cs typeface="Lucida Sans Unicode"/>
              </a:rPr>
              <a:t>Key</a:t>
            </a:r>
            <a:r>
              <a:rPr sz="5000" spc="-229" dirty="0">
                <a:latin typeface="Lucida Sans Unicode"/>
                <a:cs typeface="Lucida Sans Unicode"/>
              </a:rPr>
              <a:t> </a:t>
            </a:r>
            <a:r>
              <a:rPr sz="5000" spc="90" dirty="0">
                <a:latin typeface="Lucida Sans Unicode"/>
                <a:cs typeface="Lucida Sans Unicode"/>
              </a:rPr>
              <a:t>Takeaways</a:t>
            </a:r>
            <a:endParaRPr sz="5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17075" y="5956991"/>
            <a:ext cx="6075045" cy="192151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12700" marR="5080">
              <a:lnSpc>
                <a:spcPts val="7140"/>
              </a:lnSpc>
              <a:spcBef>
                <a:spcPts val="844"/>
              </a:spcBef>
            </a:pPr>
            <a:r>
              <a:rPr sz="6500" spc="200" dirty="0">
                <a:latin typeface="Lucida Sans Unicode"/>
                <a:cs typeface="Lucida Sans Unicode"/>
              </a:rPr>
              <a:t>Introduction</a:t>
            </a:r>
            <a:r>
              <a:rPr sz="6500" spc="-285" dirty="0">
                <a:latin typeface="Lucida Sans Unicode"/>
                <a:cs typeface="Lucida Sans Unicode"/>
              </a:rPr>
              <a:t> </a:t>
            </a:r>
            <a:r>
              <a:rPr sz="6500" spc="-50" dirty="0">
                <a:latin typeface="Lucida Sans Unicode"/>
                <a:cs typeface="Lucida Sans Unicode"/>
              </a:rPr>
              <a:t>&amp; </a:t>
            </a:r>
            <a:r>
              <a:rPr sz="6500" spc="180" dirty="0">
                <a:latin typeface="Lucida Sans Unicode"/>
                <a:cs typeface="Lucida Sans Unicode"/>
              </a:rPr>
              <a:t>Objectives</a:t>
            </a:r>
            <a:endParaRPr sz="65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353550"/>
            <a:ext cx="8684895" cy="269240"/>
          </a:xfrm>
          <a:custGeom>
            <a:avLst/>
            <a:gdLst/>
            <a:ahLst/>
            <a:cxnLst/>
            <a:rect l="l" t="t" r="r" b="b"/>
            <a:pathLst>
              <a:path w="8684895" h="269240">
                <a:moveTo>
                  <a:pt x="8684793" y="0"/>
                </a:moveTo>
                <a:lnTo>
                  <a:pt x="0" y="0"/>
                </a:lnTo>
                <a:lnTo>
                  <a:pt x="0" y="269163"/>
                </a:lnTo>
                <a:lnTo>
                  <a:pt x="8684793" y="269163"/>
                </a:lnTo>
                <a:lnTo>
                  <a:pt x="86847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597495" y="9344025"/>
            <a:ext cx="2291080" cy="278765"/>
          </a:xfrm>
          <a:custGeom>
            <a:avLst/>
            <a:gdLst/>
            <a:ahLst/>
            <a:cxnLst/>
            <a:rect l="l" t="t" r="r" b="b"/>
            <a:pathLst>
              <a:path w="2291080" h="278765">
                <a:moveTo>
                  <a:pt x="2290762" y="0"/>
                </a:moveTo>
                <a:lnTo>
                  <a:pt x="0" y="0"/>
                </a:lnTo>
                <a:lnTo>
                  <a:pt x="0" y="278688"/>
                </a:lnTo>
                <a:lnTo>
                  <a:pt x="2290762" y="278688"/>
                </a:lnTo>
                <a:lnTo>
                  <a:pt x="2290762" y="0"/>
                </a:lnTo>
                <a:close/>
              </a:path>
            </a:pathLst>
          </a:custGeom>
          <a:solidFill>
            <a:srgbClr val="749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72243" y="9353550"/>
            <a:ext cx="4581525" cy="269240"/>
          </a:xfrm>
          <a:custGeom>
            <a:avLst/>
            <a:gdLst/>
            <a:ahLst/>
            <a:cxnLst/>
            <a:rect l="l" t="t" r="r" b="b"/>
            <a:pathLst>
              <a:path w="4581525" h="269240">
                <a:moveTo>
                  <a:pt x="4581525" y="0"/>
                </a:moveTo>
                <a:lnTo>
                  <a:pt x="0" y="0"/>
                </a:lnTo>
                <a:lnTo>
                  <a:pt x="0" y="269163"/>
                </a:lnTo>
                <a:lnTo>
                  <a:pt x="4581525" y="269163"/>
                </a:lnTo>
                <a:lnTo>
                  <a:pt x="4581525" y="0"/>
                </a:lnTo>
                <a:close/>
              </a:path>
            </a:pathLst>
          </a:custGeom>
          <a:solidFill>
            <a:srgbClr val="2B57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110099" y="9344025"/>
            <a:ext cx="1177925" cy="278765"/>
          </a:xfrm>
          <a:custGeom>
            <a:avLst/>
            <a:gdLst/>
            <a:ahLst/>
            <a:cxnLst/>
            <a:rect l="l" t="t" r="r" b="b"/>
            <a:pathLst>
              <a:path w="1177925" h="278765">
                <a:moveTo>
                  <a:pt x="1177899" y="0"/>
                </a:moveTo>
                <a:lnTo>
                  <a:pt x="0" y="0"/>
                </a:lnTo>
                <a:lnTo>
                  <a:pt x="0" y="278688"/>
                </a:lnTo>
                <a:lnTo>
                  <a:pt x="1177899" y="278688"/>
                </a:lnTo>
                <a:lnTo>
                  <a:pt x="1177899" y="0"/>
                </a:lnTo>
                <a:close/>
              </a:path>
            </a:pathLst>
          </a:custGeom>
          <a:solidFill>
            <a:srgbClr val="A5CA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629775" y="923925"/>
            <a:ext cx="8658225" cy="19050"/>
          </a:xfrm>
          <a:custGeom>
            <a:avLst/>
            <a:gdLst/>
            <a:ahLst/>
            <a:cxnLst/>
            <a:rect l="l" t="t" r="r" b="b"/>
            <a:pathLst>
              <a:path w="8658225" h="19050">
                <a:moveTo>
                  <a:pt x="8658225" y="0"/>
                </a:moveTo>
                <a:lnTo>
                  <a:pt x="0" y="0"/>
                </a:lnTo>
                <a:lnTo>
                  <a:pt x="0" y="19050"/>
                </a:lnTo>
                <a:lnTo>
                  <a:pt x="8658225" y="19050"/>
                </a:lnTo>
                <a:lnTo>
                  <a:pt x="86582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968544" y="333863"/>
            <a:ext cx="1338580" cy="328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45" dirty="0">
                <a:latin typeface="Cambria"/>
                <a:cs typeface="Cambria"/>
              </a:rPr>
              <a:t>2/24/2026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5513" y="6778543"/>
            <a:ext cx="98806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0" spc="-495" dirty="0">
                <a:latin typeface="Tahoma"/>
                <a:cs typeface="Tahoma"/>
              </a:rPr>
              <a:t>3.</a:t>
            </a:r>
            <a:endParaRPr sz="10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29775" y="923925"/>
            <a:ext cx="8658225" cy="19050"/>
          </a:xfrm>
          <a:custGeom>
            <a:avLst/>
            <a:gdLst/>
            <a:ahLst/>
            <a:cxnLst/>
            <a:rect l="l" t="t" r="r" b="b"/>
            <a:pathLst>
              <a:path w="8658225" h="19050">
                <a:moveTo>
                  <a:pt x="8658225" y="0"/>
                </a:moveTo>
                <a:lnTo>
                  <a:pt x="0" y="0"/>
                </a:lnTo>
                <a:lnTo>
                  <a:pt x="0" y="19050"/>
                </a:lnTo>
                <a:lnTo>
                  <a:pt x="8658225" y="19050"/>
                </a:lnTo>
                <a:lnTo>
                  <a:pt x="86582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617075" y="333678"/>
            <a:ext cx="30626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75" dirty="0">
                <a:latin typeface="Cambria"/>
                <a:cs typeface="Cambria"/>
              </a:rPr>
              <a:t>Introduction</a:t>
            </a:r>
            <a:r>
              <a:rPr sz="2000" spc="114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&amp;</a:t>
            </a:r>
            <a:r>
              <a:rPr sz="2000" spc="120" dirty="0">
                <a:latin typeface="Cambria"/>
                <a:cs typeface="Cambria"/>
              </a:rPr>
              <a:t> </a:t>
            </a:r>
            <a:r>
              <a:rPr sz="2000" spc="60" dirty="0">
                <a:latin typeface="Cambria"/>
                <a:cs typeface="Cambria"/>
              </a:rPr>
              <a:t>Objectives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68507" y="333863"/>
            <a:ext cx="1338580" cy="328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45" dirty="0">
                <a:latin typeface="Cambria"/>
                <a:cs typeface="Cambria"/>
              </a:rPr>
              <a:t>2/24/2026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5" dirty="0"/>
              <a:t>4.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789246" y="5578816"/>
            <a:ext cx="4110354" cy="12325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00" spc="100" dirty="0">
                <a:latin typeface="Cambria"/>
                <a:cs typeface="Cambria"/>
              </a:rPr>
              <a:t>AI-</a:t>
            </a:r>
            <a:r>
              <a:rPr sz="2500" spc="75" dirty="0">
                <a:latin typeface="Cambria"/>
                <a:cs typeface="Cambria"/>
              </a:rPr>
              <a:t>Driven</a:t>
            </a:r>
            <a:r>
              <a:rPr sz="2500" spc="114" dirty="0">
                <a:latin typeface="Cambria"/>
                <a:cs typeface="Cambria"/>
              </a:rPr>
              <a:t> </a:t>
            </a:r>
            <a:r>
              <a:rPr sz="2500" spc="95" dirty="0">
                <a:latin typeface="Cambria"/>
                <a:cs typeface="Cambria"/>
              </a:rPr>
              <a:t>Smart</a:t>
            </a:r>
            <a:r>
              <a:rPr sz="2500" spc="114" dirty="0">
                <a:latin typeface="Cambria"/>
                <a:cs typeface="Cambria"/>
              </a:rPr>
              <a:t> </a:t>
            </a:r>
            <a:r>
              <a:rPr sz="2500" spc="75" dirty="0">
                <a:latin typeface="Cambria"/>
                <a:cs typeface="Cambria"/>
              </a:rPr>
              <a:t>Solutions</a:t>
            </a:r>
            <a:endParaRPr sz="2500">
              <a:latin typeface="Cambria"/>
              <a:cs typeface="Cambria"/>
            </a:endParaRPr>
          </a:p>
          <a:p>
            <a:pPr marL="12700" marR="5080">
              <a:lnSpc>
                <a:spcPct val="107700"/>
              </a:lnSpc>
              <a:spcBef>
                <a:spcPts val="1860"/>
              </a:spcBef>
            </a:pPr>
            <a:r>
              <a:rPr sz="1800" spc="105" dirty="0">
                <a:latin typeface="Cambria"/>
                <a:cs typeface="Cambria"/>
              </a:rPr>
              <a:t>Our</a:t>
            </a:r>
            <a:r>
              <a:rPr sz="1800" spc="80" dirty="0">
                <a:latin typeface="Cambria"/>
                <a:cs typeface="Cambria"/>
              </a:rPr>
              <a:t> </a:t>
            </a:r>
            <a:r>
              <a:rPr sz="1800" spc="60" dirty="0">
                <a:latin typeface="Cambria"/>
                <a:cs typeface="Cambria"/>
              </a:rPr>
              <a:t>system</a:t>
            </a:r>
            <a:r>
              <a:rPr sz="1800" spc="80" dirty="0">
                <a:latin typeface="Cambria"/>
                <a:cs typeface="Cambria"/>
              </a:rPr>
              <a:t> </a:t>
            </a:r>
            <a:r>
              <a:rPr sz="1800" spc="55" dirty="0">
                <a:latin typeface="Cambria"/>
                <a:cs typeface="Cambria"/>
              </a:rPr>
              <a:t>integrates</a:t>
            </a:r>
            <a:r>
              <a:rPr sz="1800" spc="8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AI</a:t>
            </a:r>
            <a:r>
              <a:rPr sz="1800" spc="85" dirty="0">
                <a:latin typeface="Cambria"/>
                <a:cs typeface="Cambria"/>
              </a:rPr>
              <a:t> to</a:t>
            </a:r>
            <a:r>
              <a:rPr sz="1800" spc="80" dirty="0">
                <a:latin typeface="Cambria"/>
                <a:cs typeface="Cambria"/>
              </a:rPr>
              <a:t> </a:t>
            </a:r>
            <a:r>
              <a:rPr sz="1800" spc="40" dirty="0">
                <a:latin typeface="Cambria"/>
                <a:cs typeface="Cambria"/>
              </a:rPr>
              <a:t>streamline </a:t>
            </a:r>
            <a:r>
              <a:rPr sz="1800" spc="50" dirty="0">
                <a:latin typeface="Cambria"/>
                <a:cs typeface="Cambria"/>
              </a:rPr>
              <a:t>hospital</a:t>
            </a:r>
            <a:r>
              <a:rPr sz="1800" spc="105" dirty="0">
                <a:latin typeface="Cambria"/>
                <a:cs typeface="Cambria"/>
              </a:rPr>
              <a:t> </a:t>
            </a:r>
            <a:r>
              <a:rPr sz="1800" spc="50" dirty="0">
                <a:latin typeface="Cambria"/>
                <a:cs typeface="Cambria"/>
              </a:rPr>
              <a:t>operations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49716" y="5547190"/>
            <a:ext cx="4361180" cy="1675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87425">
              <a:lnSpc>
                <a:spcPct val="107900"/>
              </a:lnSpc>
              <a:spcBef>
                <a:spcPts val="100"/>
              </a:spcBef>
            </a:pPr>
            <a:r>
              <a:rPr sz="2500" spc="90" dirty="0">
                <a:latin typeface="Cambria"/>
                <a:cs typeface="Cambria"/>
              </a:rPr>
              <a:t>Manual</a:t>
            </a:r>
            <a:r>
              <a:rPr sz="2500" spc="114" dirty="0">
                <a:latin typeface="Cambria"/>
                <a:cs typeface="Cambria"/>
              </a:rPr>
              <a:t> </a:t>
            </a:r>
            <a:r>
              <a:rPr sz="2500" spc="95" dirty="0">
                <a:latin typeface="Cambria"/>
                <a:cs typeface="Cambria"/>
              </a:rPr>
              <a:t>Systems</a:t>
            </a:r>
            <a:r>
              <a:rPr sz="2500" spc="120" dirty="0">
                <a:latin typeface="Cambria"/>
                <a:cs typeface="Cambria"/>
              </a:rPr>
              <a:t> </a:t>
            </a:r>
            <a:r>
              <a:rPr sz="2500" spc="114" dirty="0">
                <a:latin typeface="Cambria"/>
                <a:cs typeface="Cambria"/>
              </a:rPr>
              <a:t>Cause </a:t>
            </a:r>
            <a:r>
              <a:rPr sz="2500" spc="80" dirty="0">
                <a:latin typeface="Cambria"/>
                <a:cs typeface="Cambria"/>
              </a:rPr>
              <a:t>Inefficiency</a:t>
            </a:r>
            <a:endParaRPr sz="2500">
              <a:latin typeface="Cambria"/>
              <a:cs typeface="Cambria"/>
            </a:endParaRPr>
          </a:p>
          <a:p>
            <a:pPr marL="12700" marR="5080">
              <a:lnSpc>
                <a:spcPct val="107700"/>
              </a:lnSpc>
              <a:spcBef>
                <a:spcPts val="1860"/>
              </a:spcBef>
            </a:pPr>
            <a:r>
              <a:rPr sz="1800" dirty="0">
                <a:latin typeface="Cambria"/>
                <a:cs typeface="Cambria"/>
              </a:rPr>
              <a:t>Errors,</a:t>
            </a:r>
            <a:r>
              <a:rPr sz="1800" spc="125" dirty="0">
                <a:latin typeface="Cambria"/>
                <a:cs typeface="Cambria"/>
              </a:rPr>
              <a:t> </a:t>
            </a:r>
            <a:r>
              <a:rPr sz="1800" spc="45" dirty="0">
                <a:latin typeface="Cambria"/>
                <a:cs typeface="Cambria"/>
              </a:rPr>
              <a:t>delays,</a:t>
            </a:r>
            <a:r>
              <a:rPr sz="1800" spc="130" dirty="0">
                <a:latin typeface="Cambria"/>
                <a:cs typeface="Cambria"/>
              </a:rPr>
              <a:t> </a:t>
            </a:r>
            <a:r>
              <a:rPr sz="1800" spc="65" dirty="0">
                <a:latin typeface="Cambria"/>
                <a:cs typeface="Cambria"/>
              </a:rPr>
              <a:t>and</a:t>
            </a:r>
            <a:r>
              <a:rPr sz="1800" spc="130" dirty="0">
                <a:latin typeface="Cambria"/>
                <a:cs typeface="Cambria"/>
              </a:rPr>
              <a:t> </a:t>
            </a:r>
            <a:r>
              <a:rPr sz="1800" spc="60" dirty="0">
                <a:latin typeface="Cambria"/>
                <a:cs typeface="Cambria"/>
              </a:rPr>
              <a:t>poor</a:t>
            </a:r>
            <a:r>
              <a:rPr sz="1800" spc="130" dirty="0">
                <a:latin typeface="Cambria"/>
                <a:cs typeface="Cambria"/>
              </a:rPr>
              <a:t> </a:t>
            </a:r>
            <a:r>
              <a:rPr sz="1800" spc="65" dirty="0">
                <a:latin typeface="Cambria"/>
                <a:cs typeface="Cambria"/>
              </a:rPr>
              <a:t>resource</a:t>
            </a:r>
            <a:r>
              <a:rPr sz="1800" spc="125" dirty="0">
                <a:latin typeface="Cambria"/>
                <a:cs typeface="Cambria"/>
              </a:rPr>
              <a:t> </a:t>
            </a:r>
            <a:r>
              <a:rPr sz="1800" spc="70" dirty="0">
                <a:latin typeface="Cambria"/>
                <a:cs typeface="Cambria"/>
              </a:rPr>
              <a:t>use</a:t>
            </a:r>
            <a:r>
              <a:rPr sz="1800" spc="130" dirty="0">
                <a:latin typeface="Cambria"/>
                <a:cs typeface="Cambria"/>
              </a:rPr>
              <a:t> </a:t>
            </a:r>
            <a:r>
              <a:rPr sz="1800" spc="-25" dirty="0">
                <a:latin typeface="Cambria"/>
                <a:cs typeface="Cambria"/>
              </a:rPr>
              <a:t>are </a:t>
            </a:r>
            <a:r>
              <a:rPr sz="1800" spc="90" dirty="0">
                <a:latin typeface="Cambria"/>
                <a:cs typeface="Cambria"/>
              </a:rPr>
              <a:t>common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0183" y="5578816"/>
            <a:ext cx="3820795" cy="12325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00" spc="90" dirty="0">
                <a:latin typeface="Cambria"/>
                <a:cs typeface="Cambria"/>
              </a:rPr>
              <a:t>Healthcare</a:t>
            </a:r>
            <a:r>
              <a:rPr sz="2500" spc="130" dirty="0">
                <a:latin typeface="Cambria"/>
                <a:cs typeface="Cambria"/>
              </a:rPr>
              <a:t> </a:t>
            </a:r>
            <a:r>
              <a:rPr sz="2500" spc="90" dirty="0">
                <a:latin typeface="Cambria"/>
                <a:cs typeface="Cambria"/>
              </a:rPr>
              <a:t>Data</a:t>
            </a:r>
            <a:r>
              <a:rPr sz="2500" spc="130" dirty="0">
                <a:latin typeface="Cambria"/>
                <a:cs typeface="Cambria"/>
              </a:rPr>
              <a:t> </a:t>
            </a:r>
            <a:r>
              <a:rPr sz="2500" spc="80" dirty="0">
                <a:latin typeface="Cambria"/>
                <a:cs typeface="Cambria"/>
              </a:rPr>
              <a:t>Overload</a:t>
            </a:r>
            <a:endParaRPr sz="2500">
              <a:latin typeface="Cambria"/>
              <a:cs typeface="Cambria"/>
            </a:endParaRPr>
          </a:p>
          <a:p>
            <a:pPr marL="12700" marR="579120">
              <a:lnSpc>
                <a:spcPct val="107700"/>
              </a:lnSpc>
              <a:spcBef>
                <a:spcPts val="1860"/>
              </a:spcBef>
            </a:pPr>
            <a:r>
              <a:rPr sz="1800" spc="50" dirty="0">
                <a:latin typeface="Cambria"/>
                <a:cs typeface="Cambria"/>
              </a:rPr>
              <a:t>Hospitals</a:t>
            </a:r>
            <a:r>
              <a:rPr sz="1800" spc="140" dirty="0">
                <a:latin typeface="Cambria"/>
                <a:cs typeface="Cambria"/>
              </a:rPr>
              <a:t> </a:t>
            </a:r>
            <a:r>
              <a:rPr sz="1800" spc="70" dirty="0">
                <a:latin typeface="Cambria"/>
                <a:cs typeface="Cambria"/>
              </a:rPr>
              <a:t>manage</a:t>
            </a:r>
            <a:r>
              <a:rPr sz="1800" spc="14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vast</a:t>
            </a:r>
            <a:r>
              <a:rPr sz="1800" spc="140" dirty="0">
                <a:latin typeface="Cambria"/>
                <a:cs typeface="Cambria"/>
              </a:rPr>
              <a:t> </a:t>
            </a:r>
            <a:r>
              <a:rPr sz="1800" spc="45" dirty="0">
                <a:latin typeface="Cambria"/>
                <a:cs typeface="Cambria"/>
              </a:rPr>
              <a:t>patient, </a:t>
            </a:r>
            <a:r>
              <a:rPr sz="1800" spc="70" dirty="0">
                <a:latin typeface="Cambria"/>
                <a:cs typeface="Cambria"/>
              </a:rPr>
              <a:t>appointment,</a:t>
            </a:r>
            <a:r>
              <a:rPr sz="1800" spc="155" dirty="0">
                <a:latin typeface="Cambria"/>
                <a:cs typeface="Cambria"/>
              </a:rPr>
              <a:t> </a:t>
            </a:r>
            <a:r>
              <a:rPr sz="1800" spc="65" dirty="0">
                <a:latin typeface="Cambria"/>
                <a:cs typeface="Cambria"/>
              </a:rPr>
              <a:t>and</a:t>
            </a:r>
            <a:r>
              <a:rPr sz="1800" spc="15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billing</a:t>
            </a:r>
            <a:r>
              <a:rPr sz="1800" spc="155" dirty="0">
                <a:latin typeface="Cambria"/>
                <a:cs typeface="Cambria"/>
              </a:rPr>
              <a:t> </a:t>
            </a:r>
            <a:r>
              <a:rPr sz="1800" spc="30" dirty="0">
                <a:latin typeface="Cambria"/>
                <a:cs typeface="Cambria"/>
              </a:rPr>
              <a:t>data</a:t>
            </a:r>
            <a:endParaRPr sz="1800">
              <a:latin typeface="Cambria"/>
              <a:cs typeface="Cambria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02194" y="4221457"/>
            <a:ext cx="503761" cy="944815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6862424" y="4221457"/>
            <a:ext cx="1019810" cy="944880"/>
          </a:xfrm>
          <a:custGeom>
            <a:avLst/>
            <a:gdLst/>
            <a:ahLst/>
            <a:cxnLst/>
            <a:rect l="l" t="t" r="r" b="b"/>
            <a:pathLst>
              <a:path w="1019809" h="944879">
                <a:moveTo>
                  <a:pt x="67500" y="703910"/>
                </a:moveTo>
                <a:lnTo>
                  <a:pt x="41255" y="709222"/>
                </a:lnTo>
                <a:lnTo>
                  <a:pt x="19796" y="723701"/>
                </a:lnTo>
                <a:lnTo>
                  <a:pt x="5314" y="745159"/>
                </a:lnTo>
                <a:lnTo>
                  <a:pt x="0" y="771410"/>
                </a:lnTo>
                <a:lnTo>
                  <a:pt x="0" y="781151"/>
                </a:lnTo>
                <a:lnTo>
                  <a:pt x="4486" y="805349"/>
                </a:lnTo>
                <a:lnTo>
                  <a:pt x="16822" y="825674"/>
                </a:lnTo>
                <a:lnTo>
                  <a:pt x="35324" y="840451"/>
                </a:lnTo>
                <a:lnTo>
                  <a:pt x="58305" y="848004"/>
                </a:lnTo>
                <a:lnTo>
                  <a:pt x="58305" y="940574"/>
                </a:lnTo>
                <a:lnTo>
                  <a:pt x="62420" y="944689"/>
                </a:lnTo>
                <a:lnTo>
                  <a:pt x="72580" y="944689"/>
                </a:lnTo>
                <a:lnTo>
                  <a:pt x="76695" y="940574"/>
                </a:lnTo>
                <a:lnTo>
                  <a:pt x="76695" y="848004"/>
                </a:lnTo>
                <a:lnTo>
                  <a:pt x="99676" y="840451"/>
                </a:lnTo>
                <a:lnTo>
                  <a:pt x="112450" y="830249"/>
                </a:lnTo>
                <a:lnTo>
                  <a:pt x="67500" y="830249"/>
                </a:lnTo>
                <a:lnTo>
                  <a:pt x="48406" y="826385"/>
                </a:lnTo>
                <a:lnTo>
                  <a:pt x="32797" y="815854"/>
                </a:lnTo>
                <a:lnTo>
                  <a:pt x="22266" y="800246"/>
                </a:lnTo>
                <a:lnTo>
                  <a:pt x="18402" y="781151"/>
                </a:lnTo>
                <a:lnTo>
                  <a:pt x="18402" y="771410"/>
                </a:lnTo>
                <a:lnTo>
                  <a:pt x="22266" y="752314"/>
                </a:lnTo>
                <a:lnTo>
                  <a:pt x="32797" y="736701"/>
                </a:lnTo>
                <a:lnTo>
                  <a:pt x="48406" y="726165"/>
                </a:lnTo>
                <a:lnTo>
                  <a:pt x="67500" y="722299"/>
                </a:lnTo>
                <a:lnTo>
                  <a:pt x="113132" y="722299"/>
                </a:lnTo>
                <a:lnTo>
                  <a:pt x="93751" y="709222"/>
                </a:lnTo>
                <a:lnTo>
                  <a:pt x="67500" y="703910"/>
                </a:lnTo>
                <a:close/>
              </a:path>
              <a:path w="1019809" h="944879">
                <a:moveTo>
                  <a:pt x="113132" y="722299"/>
                </a:moveTo>
                <a:lnTo>
                  <a:pt x="67500" y="722299"/>
                </a:lnTo>
                <a:lnTo>
                  <a:pt x="86594" y="726165"/>
                </a:lnTo>
                <a:lnTo>
                  <a:pt x="102203" y="736701"/>
                </a:lnTo>
                <a:lnTo>
                  <a:pt x="112734" y="752314"/>
                </a:lnTo>
                <a:lnTo>
                  <a:pt x="116598" y="771410"/>
                </a:lnTo>
                <a:lnTo>
                  <a:pt x="116598" y="781151"/>
                </a:lnTo>
                <a:lnTo>
                  <a:pt x="112734" y="800246"/>
                </a:lnTo>
                <a:lnTo>
                  <a:pt x="102203" y="815854"/>
                </a:lnTo>
                <a:lnTo>
                  <a:pt x="86594" y="826385"/>
                </a:lnTo>
                <a:lnTo>
                  <a:pt x="67500" y="830249"/>
                </a:lnTo>
                <a:lnTo>
                  <a:pt x="112450" y="830249"/>
                </a:lnTo>
                <a:lnTo>
                  <a:pt x="118178" y="825674"/>
                </a:lnTo>
                <a:lnTo>
                  <a:pt x="130514" y="805349"/>
                </a:lnTo>
                <a:lnTo>
                  <a:pt x="135001" y="781151"/>
                </a:lnTo>
                <a:lnTo>
                  <a:pt x="135001" y="771410"/>
                </a:lnTo>
                <a:lnTo>
                  <a:pt x="129688" y="745159"/>
                </a:lnTo>
                <a:lnTo>
                  <a:pt x="115209" y="723701"/>
                </a:lnTo>
                <a:lnTo>
                  <a:pt x="113132" y="722299"/>
                </a:lnTo>
                <a:close/>
              </a:path>
              <a:path w="1019809" h="944879">
                <a:moveTo>
                  <a:pt x="782193" y="221691"/>
                </a:moveTo>
                <a:lnTo>
                  <a:pt x="379628" y="221691"/>
                </a:lnTo>
                <a:lnTo>
                  <a:pt x="375500" y="225818"/>
                </a:lnTo>
                <a:lnTo>
                  <a:pt x="375500" y="704634"/>
                </a:lnTo>
                <a:lnTo>
                  <a:pt x="352739" y="712310"/>
                </a:lnTo>
                <a:lnTo>
                  <a:pt x="334438" y="727097"/>
                </a:lnTo>
                <a:lnTo>
                  <a:pt x="322247" y="747346"/>
                </a:lnTo>
                <a:lnTo>
                  <a:pt x="317817" y="771410"/>
                </a:lnTo>
                <a:lnTo>
                  <a:pt x="317817" y="781151"/>
                </a:lnTo>
                <a:lnTo>
                  <a:pt x="322301" y="805350"/>
                </a:lnTo>
                <a:lnTo>
                  <a:pt x="334633" y="825679"/>
                </a:lnTo>
                <a:lnTo>
                  <a:pt x="353130" y="840457"/>
                </a:lnTo>
                <a:lnTo>
                  <a:pt x="376110" y="848004"/>
                </a:lnTo>
                <a:lnTo>
                  <a:pt x="376110" y="940371"/>
                </a:lnTo>
                <a:lnTo>
                  <a:pt x="379907" y="944308"/>
                </a:lnTo>
                <a:lnTo>
                  <a:pt x="384695" y="944626"/>
                </a:lnTo>
                <a:lnTo>
                  <a:pt x="384695" y="944841"/>
                </a:lnTo>
                <a:lnTo>
                  <a:pt x="1015682" y="944841"/>
                </a:lnTo>
                <a:lnTo>
                  <a:pt x="1019797" y="940727"/>
                </a:lnTo>
                <a:lnTo>
                  <a:pt x="1019797" y="926452"/>
                </a:lnTo>
                <a:lnTo>
                  <a:pt x="394512" y="926452"/>
                </a:lnTo>
                <a:lnTo>
                  <a:pt x="394512" y="848004"/>
                </a:lnTo>
                <a:lnTo>
                  <a:pt x="417476" y="840457"/>
                </a:lnTo>
                <a:lnTo>
                  <a:pt x="430262" y="830249"/>
                </a:lnTo>
                <a:lnTo>
                  <a:pt x="385305" y="830249"/>
                </a:lnTo>
                <a:lnTo>
                  <a:pt x="366216" y="826385"/>
                </a:lnTo>
                <a:lnTo>
                  <a:pt x="350607" y="815854"/>
                </a:lnTo>
                <a:lnTo>
                  <a:pt x="340072" y="800246"/>
                </a:lnTo>
                <a:lnTo>
                  <a:pt x="336207" y="781151"/>
                </a:lnTo>
                <a:lnTo>
                  <a:pt x="336207" y="771410"/>
                </a:lnTo>
                <a:lnTo>
                  <a:pt x="340072" y="752314"/>
                </a:lnTo>
                <a:lnTo>
                  <a:pt x="350607" y="736701"/>
                </a:lnTo>
                <a:lnTo>
                  <a:pt x="366216" y="726165"/>
                </a:lnTo>
                <a:lnTo>
                  <a:pt x="385305" y="722299"/>
                </a:lnTo>
                <a:lnTo>
                  <a:pt x="430274" y="722299"/>
                </a:lnTo>
                <a:lnTo>
                  <a:pt x="417101" y="711892"/>
                </a:lnTo>
                <a:lnTo>
                  <a:pt x="393903" y="704468"/>
                </a:lnTo>
                <a:lnTo>
                  <a:pt x="393903" y="240080"/>
                </a:lnTo>
                <a:lnTo>
                  <a:pt x="786307" y="240080"/>
                </a:lnTo>
                <a:lnTo>
                  <a:pt x="786307" y="225818"/>
                </a:lnTo>
                <a:lnTo>
                  <a:pt x="782193" y="221691"/>
                </a:lnTo>
                <a:close/>
              </a:path>
              <a:path w="1019809" h="944879">
                <a:moveTo>
                  <a:pt x="664476" y="770483"/>
                </a:moveTo>
                <a:lnTo>
                  <a:pt x="497344" y="770483"/>
                </a:lnTo>
                <a:lnTo>
                  <a:pt x="493229" y="774611"/>
                </a:lnTo>
                <a:lnTo>
                  <a:pt x="493229" y="926452"/>
                </a:lnTo>
                <a:lnTo>
                  <a:pt x="511632" y="926452"/>
                </a:lnTo>
                <a:lnTo>
                  <a:pt x="511632" y="788885"/>
                </a:lnTo>
                <a:lnTo>
                  <a:pt x="668591" y="788885"/>
                </a:lnTo>
                <a:lnTo>
                  <a:pt x="668591" y="774611"/>
                </a:lnTo>
                <a:lnTo>
                  <a:pt x="664476" y="770483"/>
                </a:lnTo>
                <a:close/>
              </a:path>
              <a:path w="1019809" h="944879">
                <a:moveTo>
                  <a:pt x="587921" y="788885"/>
                </a:moveTo>
                <a:lnTo>
                  <a:pt x="569531" y="788885"/>
                </a:lnTo>
                <a:lnTo>
                  <a:pt x="569531" y="926452"/>
                </a:lnTo>
                <a:lnTo>
                  <a:pt x="587921" y="926452"/>
                </a:lnTo>
                <a:lnTo>
                  <a:pt x="587921" y="788885"/>
                </a:lnTo>
                <a:close/>
              </a:path>
              <a:path w="1019809" h="944879">
                <a:moveTo>
                  <a:pt x="668591" y="788885"/>
                </a:moveTo>
                <a:lnTo>
                  <a:pt x="650201" y="788885"/>
                </a:lnTo>
                <a:lnTo>
                  <a:pt x="650201" y="926452"/>
                </a:lnTo>
                <a:lnTo>
                  <a:pt x="668591" y="926452"/>
                </a:lnTo>
                <a:lnTo>
                  <a:pt x="668591" y="788885"/>
                </a:lnTo>
                <a:close/>
              </a:path>
              <a:path w="1019809" h="944879">
                <a:moveTo>
                  <a:pt x="786307" y="240080"/>
                </a:moveTo>
                <a:lnTo>
                  <a:pt x="767918" y="240080"/>
                </a:lnTo>
                <a:lnTo>
                  <a:pt x="767918" y="926452"/>
                </a:lnTo>
                <a:lnTo>
                  <a:pt x="786307" y="926452"/>
                </a:lnTo>
                <a:lnTo>
                  <a:pt x="786307" y="475005"/>
                </a:lnTo>
                <a:lnTo>
                  <a:pt x="1019797" y="475005"/>
                </a:lnTo>
                <a:lnTo>
                  <a:pt x="1019797" y="460743"/>
                </a:lnTo>
                <a:lnTo>
                  <a:pt x="1015682" y="456615"/>
                </a:lnTo>
                <a:lnTo>
                  <a:pt x="786307" y="456615"/>
                </a:lnTo>
                <a:lnTo>
                  <a:pt x="786307" y="240080"/>
                </a:lnTo>
                <a:close/>
              </a:path>
              <a:path w="1019809" h="944879">
                <a:moveTo>
                  <a:pt x="1019797" y="475005"/>
                </a:moveTo>
                <a:lnTo>
                  <a:pt x="1001407" y="475005"/>
                </a:lnTo>
                <a:lnTo>
                  <a:pt x="1001407" y="926452"/>
                </a:lnTo>
                <a:lnTo>
                  <a:pt x="1019797" y="926452"/>
                </a:lnTo>
                <a:lnTo>
                  <a:pt x="1019797" y="475005"/>
                </a:lnTo>
                <a:close/>
              </a:path>
              <a:path w="1019809" h="944879">
                <a:moveTo>
                  <a:pt x="947585" y="819238"/>
                </a:moveTo>
                <a:lnTo>
                  <a:pt x="837158" y="819238"/>
                </a:lnTo>
                <a:lnTo>
                  <a:pt x="833031" y="823353"/>
                </a:lnTo>
                <a:lnTo>
                  <a:pt x="833031" y="833513"/>
                </a:lnTo>
                <a:lnTo>
                  <a:pt x="837158" y="837628"/>
                </a:lnTo>
                <a:lnTo>
                  <a:pt x="947585" y="837628"/>
                </a:lnTo>
                <a:lnTo>
                  <a:pt x="951699" y="833513"/>
                </a:lnTo>
                <a:lnTo>
                  <a:pt x="951699" y="823353"/>
                </a:lnTo>
                <a:lnTo>
                  <a:pt x="947585" y="819238"/>
                </a:lnTo>
                <a:close/>
              </a:path>
              <a:path w="1019809" h="944879">
                <a:moveTo>
                  <a:pt x="430274" y="722299"/>
                </a:moveTo>
                <a:lnTo>
                  <a:pt x="385305" y="722299"/>
                </a:lnTo>
                <a:lnTo>
                  <a:pt x="404401" y="726165"/>
                </a:lnTo>
                <a:lnTo>
                  <a:pt x="420014" y="736701"/>
                </a:lnTo>
                <a:lnTo>
                  <a:pt x="430550" y="752314"/>
                </a:lnTo>
                <a:lnTo>
                  <a:pt x="434416" y="771410"/>
                </a:lnTo>
                <a:lnTo>
                  <a:pt x="434416" y="781151"/>
                </a:lnTo>
                <a:lnTo>
                  <a:pt x="430550" y="800246"/>
                </a:lnTo>
                <a:lnTo>
                  <a:pt x="420014" y="815854"/>
                </a:lnTo>
                <a:lnTo>
                  <a:pt x="404401" y="826385"/>
                </a:lnTo>
                <a:lnTo>
                  <a:pt x="385305" y="830249"/>
                </a:lnTo>
                <a:lnTo>
                  <a:pt x="430262" y="830249"/>
                </a:lnTo>
                <a:lnTo>
                  <a:pt x="435983" y="825679"/>
                </a:lnTo>
                <a:lnTo>
                  <a:pt x="448320" y="805350"/>
                </a:lnTo>
                <a:lnTo>
                  <a:pt x="452805" y="781151"/>
                </a:lnTo>
                <a:lnTo>
                  <a:pt x="452805" y="771410"/>
                </a:lnTo>
                <a:lnTo>
                  <a:pt x="448319" y="747346"/>
                </a:lnTo>
                <a:lnTo>
                  <a:pt x="448267" y="747065"/>
                </a:lnTo>
                <a:lnTo>
                  <a:pt x="435794" y="726660"/>
                </a:lnTo>
                <a:lnTo>
                  <a:pt x="430274" y="722299"/>
                </a:lnTo>
                <a:close/>
              </a:path>
              <a:path w="1019809" h="944879">
                <a:moveTo>
                  <a:pt x="947585" y="723811"/>
                </a:moveTo>
                <a:lnTo>
                  <a:pt x="837158" y="723811"/>
                </a:lnTo>
                <a:lnTo>
                  <a:pt x="833031" y="727925"/>
                </a:lnTo>
                <a:lnTo>
                  <a:pt x="833031" y="738085"/>
                </a:lnTo>
                <a:lnTo>
                  <a:pt x="837158" y="742200"/>
                </a:lnTo>
                <a:lnTo>
                  <a:pt x="947585" y="742200"/>
                </a:lnTo>
                <a:lnTo>
                  <a:pt x="951699" y="738085"/>
                </a:lnTo>
                <a:lnTo>
                  <a:pt x="951699" y="727925"/>
                </a:lnTo>
                <a:lnTo>
                  <a:pt x="947585" y="723811"/>
                </a:lnTo>
                <a:close/>
              </a:path>
              <a:path w="1019809" h="944879">
                <a:moveTo>
                  <a:pt x="702729" y="637705"/>
                </a:moveTo>
                <a:lnTo>
                  <a:pt x="459384" y="637705"/>
                </a:lnTo>
                <a:lnTo>
                  <a:pt x="455269" y="641819"/>
                </a:lnTo>
                <a:lnTo>
                  <a:pt x="455269" y="651979"/>
                </a:lnTo>
                <a:lnTo>
                  <a:pt x="459384" y="656094"/>
                </a:lnTo>
                <a:lnTo>
                  <a:pt x="702729" y="656094"/>
                </a:lnTo>
                <a:lnTo>
                  <a:pt x="706843" y="651979"/>
                </a:lnTo>
                <a:lnTo>
                  <a:pt x="706843" y="641819"/>
                </a:lnTo>
                <a:lnTo>
                  <a:pt x="702729" y="637705"/>
                </a:lnTo>
                <a:close/>
              </a:path>
              <a:path w="1019809" h="944879">
                <a:moveTo>
                  <a:pt x="947585" y="635380"/>
                </a:moveTo>
                <a:lnTo>
                  <a:pt x="837158" y="635380"/>
                </a:lnTo>
                <a:lnTo>
                  <a:pt x="833031" y="639495"/>
                </a:lnTo>
                <a:lnTo>
                  <a:pt x="833031" y="649655"/>
                </a:lnTo>
                <a:lnTo>
                  <a:pt x="837158" y="653770"/>
                </a:lnTo>
                <a:lnTo>
                  <a:pt x="947585" y="653770"/>
                </a:lnTo>
                <a:lnTo>
                  <a:pt x="951699" y="649655"/>
                </a:lnTo>
                <a:lnTo>
                  <a:pt x="951699" y="639495"/>
                </a:lnTo>
                <a:lnTo>
                  <a:pt x="947585" y="635380"/>
                </a:lnTo>
                <a:close/>
              </a:path>
              <a:path w="1019809" h="944879">
                <a:moveTo>
                  <a:pt x="947585" y="539953"/>
                </a:moveTo>
                <a:lnTo>
                  <a:pt x="837158" y="539953"/>
                </a:lnTo>
                <a:lnTo>
                  <a:pt x="833031" y="544067"/>
                </a:lnTo>
                <a:lnTo>
                  <a:pt x="833031" y="554227"/>
                </a:lnTo>
                <a:lnTo>
                  <a:pt x="837158" y="558342"/>
                </a:lnTo>
                <a:lnTo>
                  <a:pt x="947585" y="558342"/>
                </a:lnTo>
                <a:lnTo>
                  <a:pt x="951699" y="554227"/>
                </a:lnTo>
                <a:lnTo>
                  <a:pt x="951699" y="544067"/>
                </a:lnTo>
                <a:lnTo>
                  <a:pt x="947585" y="539953"/>
                </a:lnTo>
                <a:close/>
              </a:path>
              <a:path w="1019809" h="944879">
                <a:moveTo>
                  <a:pt x="702729" y="530644"/>
                </a:moveTo>
                <a:lnTo>
                  <a:pt x="459384" y="530644"/>
                </a:lnTo>
                <a:lnTo>
                  <a:pt x="455269" y="534758"/>
                </a:lnTo>
                <a:lnTo>
                  <a:pt x="455269" y="544918"/>
                </a:lnTo>
                <a:lnTo>
                  <a:pt x="459384" y="549033"/>
                </a:lnTo>
                <a:lnTo>
                  <a:pt x="702729" y="549033"/>
                </a:lnTo>
                <a:lnTo>
                  <a:pt x="706843" y="544918"/>
                </a:lnTo>
                <a:lnTo>
                  <a:pt x="706843" y="534758"/>
                </a:lnTo>
                <a:lnTo>
                  <a:pt x="702729" y="530644"/>
                </a:lnTo>
                <a:close/>
              </a:path>
              <a:path w="1019809" h="944879">
                <a:moveTo>
                  <a:pt x="702729" y="423583"/>
                </a:moveTo>
                <a:lnTo>
                  <a:pt x="459384" y="423583"/>
                </a:lnTo>
                <a:lnTo>
                  <a:pt x="455269" y="427697"/>
                </a:lnTo>
                <a:lnTo>
                  <a:pt x="455269" y="437857"/>
                </a:lnTo>
                <a:lnTo>
                  <a:pt x="459384" y="441972"/>
                </a:lnTo>
                <a:lnTo>
                  <a:pt x="702729" y="441972"/>
                </a:lnTo>
                <a:lnTo>
                  <a:pt x="706843" y="437857"/>
                </a:lnTo>
                <a:lnTo>
                  <a:pt x="706843" y="427697"/>
                </a:lnTo>
                <a:lnTo>
                  <a:pt x="702729" y="423583"/>
                </a:lnTo>
                <a:close/>
              </a:path>
              <a:path w="1019809" h="944879">
                <a:moveTo>
                  <a:pt x="702729" y="316522"/>
                </a:moveTo>
                <a:lnTo>
                  <a:pt x="459384" y="316522"/>
                </a:lnTo>
                <a:lnTo>
                  <a:pt x="455269" y="320649"/>
                </a:lnTo>
                <a:lnTo>
                  <a:pt x="455269" y="330796"/>
                </a:lnTo>
                <a:lnTo>
                  <a:pt x="459384" y="334924"/>
                </a:lnTo>
                <a:lnTo>
                  <a:pt x="702729" y="334924"/>
                </a:lnTo>
                <a:lnTo>
                  <a:pt x="706843" y="330796"/>
                </a:lnTo>
                <a:lnTo>
                  <a:pt x="706843" y="320649"/>
                </a:lnTo>
                <a:lnTo>
                  <a:pt x="702729" y="316522"/>
                </a:lnTo>
                <a:close/>
              </a:path>
              <a:path w="1019809" h="944879">
                <a:moveTo>
                  <a:pt x="733513" y="100952"/>
                </a:moveTo>
                <a:lnTo>
                  <a:pt x="428307" y="100952"/>
                </a:lnTo>
                <a:lnTo>
                  <a:pt x="424192" y="105067"/>
                </a:lnTo>
                <a:lnTo>
                  <a:pt x="424192" y="221691"/>
                </a:lnTo>
                <a:lnTo>
                  <a:pt x="442582" y="221691"/>
                </a:lnTo>
                <a:lnTo>
                  <a:pt x="442582" y="119341"/>
                </a:lnTo>
                <a:lnTo>
                  <a:pt x="737628" y="119341"/>
                </a:lnTo>
                <a:lnTo>
                  <a:pt x="737628" y="105067"/>
                </a:lnTo>
                <a:lnTo>
                  <a:pt x="733513" y="100952"/>
                </a:lnTo>
                <a:close/>
              </a:path>
              <a:path w="1019809" h="944879">
                <a:moveTo>
                  <a:pt x="737628" y="119341"/>
                </a:moveTo>
                <a:lnTo>
                  <a:pt x="719239" y="119341"/>
                </a:lnTo>
                <a:lnTo>
                  <a:pt x="719239" y="221691"/>
                </a:lnTo>
                <a:lnTo>
                  <a:pt x="737628" y="221691"/>
                </a:lnTo>
                <a:lnTo>
                  <a:pt x="737628" y="119341"/>
                </a:lnTo>
                <a:close/>
              </a:path>
              <a:path w="1019809" h="944879">
                <a:moveTo>
                  <a:pt x="585990" y="0"/>
                </a:moveTo>
                <a:lnTo>
                  <a:pt x="575830" y="0"/>
                </a:lnTo>
                <a:lnTo>
                  <a:pt x="571715" y="4127"/>
                </a:lnTo>
                <a:lnTo>
                  <a:pt x="571715" y="100952"/>
                </a:lnTo>
                <a:lnTo>
                  <a:pt x="590105" y="100952"/>
                </a:lnTo>
                <a:lnTo>
                  <a:pt x="590105" y="4127"/>
                </a:lnTo>
                <a:lnTo>
                  <a:pt x="585990" y="0"/>
                </a:lnTo>
                <a:close/>
              </a:path>
              <a:path w="1019809" h="944879">
                <a:moveTo>
                  <a:pt x="227406" y="703910"/>
                </a:moveTo>
                <a:lnTo>
                  <a:pt x="201160" y="709222"/>
                </a:lnTo>
                <a:lnTo>
                  <a:pt x="179701" y="723701"/>
                </a:lnTo>
                <a:lnTo>
                  <a:pt x="165219" y="745159"/>
                </a:lnTo>
                <a:lnTo>
                  <a:pt x="159905" y="771410"/>
                </a:lnTo>
                <a:lnTo>
                  <a:pt x="159905" y="781151"/>
                </a:lnTo>
                <a:lnTo>
                  <a:pt x="164392" y="805349"/>
                </a:lnTo>
                <a:lnTo>
                  <a:pt x="176728" y="825674"/>
                </a:lnTo>
                <a:lnTo>
                  <a:pt x="195229" y="840451"/>
                </a:lnTo>
                <a:lnTo>
                  <a:pt x="218211" y="848004"/>
                </a:lnTo>
                <a:lnTo>
                  <a:pt x="218211" y="940574"/>
                </a:lnTo>
                <a:lnTo>
                  <a:pt x="222326" y="944689"/>
                </a:lnTo>
                <a:lnTo>
                  <a:pt x="232486" y="944689"/>
                </a:lnTo>
                <a:lnTo>
                  <a:pt x="236601" y="940574"/>
                </a:lnTo>
                <a:lnTo>
                  <a:pt x="236601" y="848004"/>
                </a:lnTo>
                <a:lnTo>
                  <a:pt x="259582" y="840451"/>
                </a:lnTo>
                <a:lnTo>
                  <a:pt x="272355" y="830249"/>
                </a:lnTo>
                <a:lnTo>
                  <a:pt x="227406" y="830249"/>
                </a:lnTo>
                <a:lnTo>
                  <a:pt x="208311" y="826385"/>
                </a:lnTo>
                <a:lnTo>
                  <a:pt x="192703" y="815854"/>
                </a:lnTo>
                <a:lnTo>
                  <a:pt x="182171" y="800246"/>
                </a:lnTo>
                <a:lnTo>
                  <a:pt x="178308" y="781151"/>
                </a:lnTo>
                <a:lnTo>
                  <a:pt x="178308" y="771410"/>
                </a:lnTo>
                <a:lnTo>
                  <a:pt x="182171" y="752314"/>
                </a:lnTo>
                <a:lnTo>
                  <a:pt x="192703" y="736701"/>
                </a:lnTo>
                <a:lnTo>
                  <a:pt x="208311" y="726165"/>
                </a:lnTo>
                <a:lnTo>
                  <a:pt x="227406" y="722299"/>
                </a:lnTo>
                <a:lnTo>
                  <a:pt x="273033" y="722299"/>
                </a:lnTo>
                <a:lnTo>
                  <a:pt x="253651" y="709222"/>
                </a:lnTo>
                <a:lnTo>
                  <a:pt x="227406" y="703910"/>
                </a:lnTo>
                <a:close/>
              </a:path>
              <a:path w="1019809" h="944879">
                <a:moveTo>
                  <a:pt x="273033" y="722299"/>
                </a:moveTo>
                <a:lnTo>
                  <a:pt x="227406" y="722299"/>
                </a:lnTo>
                <a:lnTo>
                  <a:pt x="246500" y="726165"/>
                </a:lnTo>
                <a:lnTo>
                  <a:pt x="262108" y="736701"/>
                </a:lnTo>
                <a:lnTo>
                  <a:pt x="272640" y="752314"/>
                </a:lnTo>
                <a:lnTo>
                  <a:pt x="276504" y="771410"/>
                </a:lnTo>
                <a:lnTo>
                  <a:pt x="276504" y="781151"/>
                </a:lnTo>
                <a:lnTo>
                  <a:pt x="272640" y="800246"/>
                </a:lnTo>
                <a:lnTo>
                  <a:pt x="262108" y="815854"/>
                </a:lnTo>
                <a:lnTo>
                  <a:pt x="246500" y="826385"/>
                </a:lnTo>
                <a:lnTo>
                  <a:pt x="227406" y="830249"/>
                </a:lnTo>
                <a:lnTo>
                  <a:pt x="272355" y="830249"/>
                </a:lnTo>
                <a:lnTo>
                  <a:pt x="278083" y="825674"/>
                </a:lnTo>
                <a:lnTo>
                  <a:pt x="290420" y="805349"/>
                </a:lnTo>
                <a:lnTo>
                  <a:pt x="294906" y="781151"/>
                </a:lnTo>
                <a:lnTo>
                  <a:pt x="294906" y="771410"/>
                </a:lnTo>
                <a:lnTo>
                  <a:pt x="289592" y="745159"/>
                </a:lnTo>
                <a:lnTo>
                  <a:pt x="275110" y="723701"/>
                </a:lnTo>
                <a:lnTo>
                  <a:pt x="273033" y="722299"/>
                </a:lnTo>
                <a:close/>
              </a:path>
            </a:pathLst>
          </a:custGeom>
          <a:solidFill>
            <a:srgbClr val="2B57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922848" y="4221465"/>
            <a:ext cx="998855" cy="944880"/>
            <a:chOff x="922848" y="4221465"/>
            <a:chExt cx="998855" cy="944880"/>
          </a:xfrm>
        </p:grpSpPr>
        <p:sp>
          <p:nvSpPr>
            <p:cNvPr id="12" name="object 12"/>
            <p:cNvSpPr/>
            <p:nvPr/>
          </p:nvSpPr>
          <p:spPr>
            <a:xfrm>
              <a:off x="922845" y="4571339"/>
              <a:ext cx="998855" cy="594995"/>
            </a:xfrm>
            <a:custGeom>
              <a:avLst/>
              <a:gdLst/>
              <a:ahLst/>
              <a:cxnLst/>
              <a:rect l="l" t="t" r="r" b="b"/>
              <a:pathLst>
                <a:path w="998855" h="594995">
                  <a:moveTo>
                    <a:pt x="810260" y="297446"/>
                  </a:moveTo>
                  <a:lnTo>
                    <a:pt x="804011" y="251155"/>
                  </a:lnTo>
                  <a:lnTo>
                    <a:pt x="786853" y="210540"/>
                  </a:lnTo>
                  <a:lnTo>
                    <a:pt x="786853" y="297446"/>
                  </a:lnTo>
                  <a:lnTo>
                    <a:pt x="779145" y="345109"/>
                  </a:lnTo>
                  <a:lnTo>
                    <a:pt x="757682" y="386549"/>
                  </a:lnTo>
                  <a:lnTo>
                    <a:pt x="724992" y="419252"/>
                  </a:lnTo>
                  <a:lnTo>
                    <a:pt x="683552" y="440702"/>
                  </a:lnTo>
                  <a:lnTo>
                    <a:pt x="635889" y="448411"/>
                  </a:lnTo>
                  <a:lnTo>
                    <a:pt x="362712" y="448411"/>
                  </a:lnTo>
                  <a:lnTo>
                    <a:pt x="315036" y="440702"/>
                  </a:lnTo>
                  <a:lnTo>
                    <a:pt x="273608" y="419252"/>
                  </a:lnTo>
                  <a:lnTo>
                    <a:pt x="240906" y="386549"/>
                  </a:lnTo>
                  <a:lnTo>
                    <a:pt x="219456" y="345109"/>
                  </a:lnTo>
                  <a:lnTo>
                    <a:pt x="211747" y="297446"/>
                  </a:lnTo>
                  <a:lnTo>
                    <a:pt x="219456" y="249783"/>
                  </a:lnTo>
                  <a:lnTo>
                    <a:pt x="240906" y="208343"/>
                  </a:lnTo>
                  <a:lnTo>
                    <a:pt x="273608" y="175641"/>
                  </a:lnTo>
                  <a:lnTo>
                    <a:pt x="315036" y="154190"/>
                  </a:lnTo>
                  <a:lnTo>
                    <a:pt x="362712" y="146481"/>
                  </a:lnTo>
                  <a:lnTo>
                    <a:pt x="635889" y="146481"/>
                  </a:lnTo>
                  <a:lnTo>
                    <a:pt x="683552" y="154190"/>
                  </a:lnTo>
                  <a:lnTo>
                    <a:pt x="724992" y="175641"/>
                  </a:lnTo>
                  <a:lnTo>
                    <a:pt x="757682" y="208343"/>
                  </a:lnTo>
                  <a:lnTo>
                    <a:pt x="779145" y="249783"/>
                  </a:lnTo>
                  <a:lnTo>
                    <a:pt x="786853" y="297446"/>
                  </a:lnTo>
                  <a:lnTo>
                    <a:pt x="786853" y="210540"/>
                  </a:lnTo>
                  <a:lnTo>
                    <a:pt x="759129" y="174218"/>
                  </a:lnTo>
                  <a:lnTo>
                    <a:pt x="723823" y="146939"/>
                  </a:lnTo>
                  <a:lnTo>
                    <a:pt x="682193" y="129336"/>
                  </a:lnTo>
                  <a:lnTo>
                    <a:pt x="635889" y="123101"/>
                  </a:lnTo>
                  <a:lnTo>
                    <a:pt x="362521" y="123101"/>
                  </a:lnTo>
                  <a:lnTo>
                    <a:pt x="316357" y="129336"/>
                  </a:lnTo>
                  <a:lnTo>
                    <a:pt x="274751" y="146939"/>
                  </a:lnTo>
                  <a:lnTo>
                    <a:pt x="239458" y="174218"/>
                  </a:lnTo>
                  <a:lnTo>
                    <a:pt x="212178" y="209511"/>
                  </a:lnTo>
                  <a:lnTo>
                    <a:pt x="194576" y="251155"/>
                  </a:lnTo>
                  <a:lnTo>
                    <a:pt x="188341" y="297446"/>
                  </a:lnTo>
                  <a:lnTo>
                    <a:pt x="194576" y="343750"/>
                  </a:lnTo>
                  <a:lnTo>
                    <a:pt x="212178" y="385394"/>
                  </a:lnTo>
                  <a:lnTo>
                    <a:pt x="239471" y="420687"/>
                  </a:lnTo>
                  <a:lnTo>
                    <a:pt x="274777" y="447979"/>
                  </a:lnTo>
                  <a:lnTo>
                    <a:pt x="316407" y="465582"/>
                  </a:lnTo>
                  <a:lnTo>
                    <a:pt x="362712" y="471817"/>
                  </a:lnTo>
                  <a:lnTo>
                    <a:pt x="635889" y="471817"/>
                  </a:lnTo>
                  <a:lnTo>
                    <a:pt x="682180" y="465582"/>
                  </a:lnTo>
                  <a:lnTo>
                    <a:pt x="722795" y="448411"/>
                  </a:lnTo>
                  <a:lnTo>
                    <a:pt x="723823" y="447979"/>
                  </a:lnTo>
                  <a:lnTo>
                    <a:pt x="759117" y="420687"/>
                  </a:lnTo>
                  <a:lnTo>
                    <a:pt x="786409" y="385394"/>
                  </a:lnTo>
                  <a:lnTo>
                    <a:pt x="804011" y="343750"/>
                  </a:lnTo>
                  <a:lnTo>
                    <a:pt x="810260" y="297446"/>
                  </a:lnTo>
                  <a:close/>
                </a:path>
                <a:path w="998855" h="594995">
                  <a:moveTo>
                    <a:pt x="998601" y="195249"/>
                  </a:moveTo>
                  <a:lnTo>
                    <a:pt x="993063" y="149428"/>
                  </a:lnTo>
                  <a:lnTo>
                    <a:pt x="977353" y="104495"/>
                  </a:lnTo>
                  <a:lnTo>
                    <a:pt x="975194" y="100914"/>
                  </a:lnTo>
                  <a:lnTo>
                    <a:pt x="975194" y="195249"/>
                  </a:lnTo>
                  <a:lnTo>
                    <a:pt x="975194" y="399656"/>
                  </a:lnTo>
                  <a:lnTo>
                    <a:pt x="968336" y="447408"/>
                  </a:lnTo>
                  <a:lnTo>
                    <a:pt x="949210" y="493763"/>
                  </a:lnTo>
                  <a:lnTo>
                    <a:pt x="920026" y="533412"/>
                  </a:lnTo>
                  <a:lnTo>
                    <a:pt x="882967" y="561086"/>
                  </a:lnTo>
                  <a:lnTo>
                    <a:pt x="840219" y="571487"/>
                  </a:lnTo>
                  <a:lnTo>
                    <a:pt x="833170" y="571195"/>
                  </a:lnTo>
                  <a:lnTo>
                    <a:pt x="826109" y="570344"/>
                  </a:lnTo>
                  <a:lnTo>
                    <a:pt x="819086" y="568909"/>
                  </a:lnTo>
                  <a:lnTo>
                    <a:pt x="812165" y="566940"/>
                  </a:lnTo>
                  <a:lnTo>
                    <a:pt x="763549" y="552513"/>
                  </a:lnTo>
                  <a:lnTo>
                    <a:pt x="723861" y="543013"/>
                  </a:lnTo>
                  <a:lnTo>
                    <a:pt x="664159" y="531495"/>
                  </a:lnTo>
                  <a:lnTo>
                    <a:pt x="613486" y="524891"/>
                  </a:lnTo>
                  <a:lnTo>
                    <a:pt x="562267" y="520928"/>
                  </a:lnTo>
                  <a:lnTo>
                    <a:pt x="510590" y="519607"/>
                  </a:lnTo>
                  <a:lnTo>
                    <a:pt x="458304" y="520928"/>
                  </a:lnTo>
                  <a:lnTo>
                    <a:pt x="405206" y="524891"/>
                  </a:lnTo>
                  <a:lnTo>
                    <a:pt x="351383" y="531495"/>
                  </a:lnTo>
                  <a:lnTo>
                    <a:pt x="296938" y="540702"/>
                  </a:lnTo>
                  <a:lnTo>
                    <a:pt x="241947" y="552513"/>
                  </a:lnTo>
                  <a:lnTo>
                    <a:pt x="186956" y="566788"/>
                  </a:lnTo>
                  <a:lnTo>
                    <a:pt x="180403" y="568401"/>
                  </a:lnTo>
                  <a:lnTo>
                    <a:pt x="173812" y="569544"/>
                  </a:lnTo>
                  <a:lnTo>
                    <a:pt x="166255" y="570344"/>
                  </a:lnTo>
                  <a:lnTo>
                    <a:pt x="164350" y="570344"/>
                  </a:lnTo>
                  <a:lnTo>
                    <a:pt x="160642" y="570471"/>
                  </a:lnTo>
                  <a:lnTo>
                    <a:pt x="109791" y="556577"/>
                  </a:lnTo>
                  <a:lnTo>
                    <a:pt x="64731" y="516636"/>
                  </a:lnTo>
                  <a:lnTo>
                    <a:pt x="34353" y="460692"/>
                  </a:lnTo>
                  <a:lnTo>
                    <a:pt x="23406" y="399656"/>
                  </a:lnTo>
                  <a:lnTo>
                    <a:pt x="23406" y="195249"/>
                  </a:lnTo>
                  <a:lnTo>
                    <a:pt x="27279" y="158991"/>
                  </a:lnTo>
                  <a:lnTo>
                    <a:pt x="38366" y="123507"/>
                  </a:lnTo>
                  <a:lnTo>
                    <a:pt x="55816" y="90652"/>
                  </a:lnTo>
                  <a:lnTo>
                    <a:pt x="78778" y="62318"/>
                  </a:lnTo>
                  <a:lnTo>
                    <a:pt x="93014" y="73825"/>
                  </a:lnTo>
                  <a:lnTo>
                    <a:pt x="109067" y="82283"/>
                  </a:lnTo>
                  <a:lnTo>
                    <a:pt x="126517" y="87503"/>
                  </a:lnTo>
                  <a:lnTo>
                    <a:pt x="144983" y="89293"/>
                  </a:lnTo>
                  <a:lnTo>
                    <a:pt x="170713" y="85788"/>
                  </a:lnTo>
                  <a:lnTo>
                    <a:pt x="193954" y="75768"/>
                  </a:lnTo>
                  <a:lnTo>
                    <a:pt x="206248" y="65887"/>
                  </a:lnTo>
                  <a:lnTo>
                    <a:pt x="213601" y="59969"/>
                  </a:lnTo>
                  <a:lnTo>
                    <a:pt x="228574" y="39154"/>
                  </a:lnTo>
                  <a:lnTo>
                    <a:pt x="276669" y="50165"/>
                  </a:lnTo>
                  <a:lnTo>
                    <a:pt x="324421" y="59182"/>
                  </a:lnTo>
                  <a:lnTo>
                    <a:pt x="371754" y="66217"/>
                  </a:lnTo>
                  <a:lnTo>
                    <a:pt x="418604" y="71247"/>
                  </a:lnTo>
                  <a:lnTo>
                    <a:pt x="464908" y="74269"/>
                  </a:lnTo>
                  <a:lnTo>
                    <a:pt x="510590" y="75285"/>
                  </a:lnTo>
                  <a:lnTo>
                    <a:pt x="562267" y="73964"/>
                  </a:lnTo>
                  <a:lnTo>
                    <a:pt x="613486" y="69989"/>
                  </a:lnTo>
                  <a:lnTo>
                    <a:pt x="664159" y="63398"/>
                  </a:lnTo>
                  <a:lnTo>
                    <a:pt x="714209" y="54190"/>
                  </a:lnTo>
                  <a:lnTo>
                    <a:pt x="723861" y="51879"/>
                  </a:lnTo>
                  <a:lnTo>
                    <a:pt x="763397" y="42418"/>
                  </a:lnTo>
                  <a:lnTo>
                    <a:pt x="812114" y="27978"/>
                  </a:lnTo>
                  <a:lnTo>
                    <a:pt x="840219" y="23406"/>
                  </a:lnTo>
                  <a:lnTo>
                    <a:pt x="882967" y="33807"/>
                  </a:lnTo>
                  <a:lnTo>
                    <a:pt x="920026" y="61480"/>
                  </a:lnTo>
                  <a:lnTo>
                    <a:pt x="949210" y="101142"/>
                  </a:lnTo>
                  <a:lnTo>
                    <a:pt x="968336" y="147497"/>
                  </a:lnTo>
                  <a:lnTo>
                    <a:pt x="975194" y="195249"/>
                  </a:lnTo>
                  <a:lnTo>
                    <a:pt x="975194" y="100914"/>
                  </a:lnTo>
                  <a:lnTo>
                    <a:pt x="952855" y="63766"/>
                  </a:lnTo>
                  <a:lnTo>
                    <a:pt x="920915" y="30556"/>
                  </a:lnTo>
                  <a:lnTo>
                    <a:pt x="882916" y="8191"/>
                  </a:lnTo>
                  <a:lnTo>
                    <a:pt x="840219" y="0"/>
                  </a:lnTo>
                  <a:lnTo>
                    <a:pt x="831316" y="355"/>
                  </a:lnTo>
                  <a:lnTo>
                    <a:pt x="822439" y="1435"/>
                  </a:lnTo>
                  <a:lnTo>
                    <a:pt x="813612" y="3225"/>
                  </a:lnTo>
                  <a:lnTo>
                    <a:pt x="804862" y="5715"/>
                  </a:lnTo>
                  <a:lnTo>
                    <a:pt x="757478" y="19773"/>
                  </a:lnTo>
                  <a:lnTo>
                    <a:pt x="709333" y="31305"/>
                  </a:lnTo>
                  <a:lnTo>
                    <a:pt x="660488" y="40284"/>
                  </a:lnTo>
                  <a:lnTo>
                    <a:pt x="611035" y="46723"/>
                  </a:lnTo>
                  <a:lnTo>
                    <a:pt x="561035" y="50584"/>
                  </a:lnTo>
                  <a:lnTo>
                    <a:pt x="510590" y="51879"/>
                  </a:lnTo>
                  <a:lnTo>
                    <a:pt x="464451" y="50825"/>
                  </a:lnTo>
                  <a:lnTo>
                    <a:pt x="417664" y="47663"/>
                  </a:lnTo>
                  <a:lnTo>
                    <a:pt x="370293" y="42418"/>
                  </a:lnTo>
                  <a:lnTo>
                    <a:pt x="322402" y="35077"/>
                  </a:lnTo>
                  <a:lnTo>
                    <a:pt x="274066" y="25666"/>
                  </a:lnTo>
                  <a:lnTo>
                    <a:pt x="225374" y="14198"/>
                  </a:lnTo>
                  <a:lnTo>
                    <a:pt x="224536" y="13944"/>
                  </a:lnTo>
                  <a:lnTo>
                    <a:pt x="223634" y="13792"/>
                  </a:lnTo>
                  <a:lnTo>
                    <a:pt x="220662" y="13792"/>
                  </a:lnTo>
                  <a:lnTo>
                    <a:pt x="218071" y="14198"/>
                  </a:lnTo>
                  <a:lnTo>
                    <a:pt x="218414" y="14198"/>
                  </a:lnTo>
                  <a:lnTo>
                    <a:pt x="217144" y="14693"/>
                  </a:lnTo>
                  <a:lnTo>
                    <a:pt x="213791" y="16789"/>
                  </a:lnTo>
                  <a:lnTo>
                    <a:pt x="212128" y="18707"/>
                  </a:lnTo>
                  <a:lnTo>
                    <a:pt x="211175" y="21082"/>
                  </a:lnTo>
                  <a:lnTo>
                    <a:pt x="200355" y="39560"/>
                  </a:lnTo>
                  <a:lnTo>
                    <a:pt x="184988" y="53695"/>
                  </a:lnTo>
                  <a:lnTo>
                    <a:pt x="166166" y="62712"/>
                  </a:lnTo>
                  <a:lnTo>
                    <a:pt x="144983" y="65887"/>
                  </a:lnTo>
                  <a:lnTo>
                    <a:pt x="128778" y="64046"/>
                  </a:lnTo>
                  <a:lnTo>
                    <a:pt x="88747" y="38430"/>
                  </a:lnTo>
                  <a:lnTo>
                    <a:pt x="86779" y="35890"/>
                  </a:lnTo>
                  <a:lnTo>
                    <a:pt x="83845" y="34290"/>
                  </a:lnTo>
                  <a:lnTo>
                    <a:pt x="42214" y="69303"/>
                  </a:lnTo>
                  <a:lnTo>
                    <a:pt x="19558" y="108318"/>
                  </a:lnTo>
                  <a:lnTo>
                    <a:pt x="5080" y="151168"/>
                  </a:lnTo>
                  <a:lnTo>
                    <a:pt x="0" y="195249"/>
                  </a:lnTo>
                  <a:lnTo>
                    <a:pt x="0" y="399656"/>
                  </a:lnTo>
                  <a:lnTo>
                    <a:pt x="12103" y="468337"/>
                  </a:lnTo>
                  <a:lnTo>
                    <a:pt x="42278" y="524891"/>
                  </a:lnTo>
                  <a:lnTo>
                    <a:pt x="71539" y="557949"/>
                  </a:lnTo>
                  <a:lnTo>
                    <a:pt x="129413" y="589762"/>
                  </a:lnTo>
                  <a:lnTo>
                    <a:pt x="160642" y="593877"/>
                  </a:lnTo>
                  <a:lnTo>
                    <a:pt x="168821" y="593585"/>
                  </a:lnTo>
                  <a:lnTo>
                    <a:pt x="177012" y="592734"/>
                  </a:lnTo>
                  <a:lnTo>
                    <a:pt x="185178" y="591312"/>
                  </a:lnTo>
                  <a:lnTo>
                    <a:pt x="193294" y="589318"/>
                  </a:lnTo>
                  <a:lnTo>
                    <a:pt x="247611" y="575221"/>
                  </a:lnTo>
                  <a:lnTo>
                    <a:pt x="269735" y="570471"/>
                  </a:lnTo>
                  <a:lnTo>
                    <a:pt x="354774" y="554647"/>
                  </a:lnTo>
                  <a:lnTo>
                    <a:pt x="407454" y="548195"/>
                  </a:lnTo>
                  <a:lnTo>
                    <a:pt x="459422" y="544309"/>
                  </a:lnTo>
                  <a:lnTo>
                    <a:pt x="510590" y="543013"/>
                  </a:lnTo>
                  <a:lnTo>
                    <a:pt x="561098" y="544309"/>
                  </a:lnTo>
                  <a:lnTo>
                    <a:pt x="611174" y="548195"/>
                  </a:lnTo>
                  <a:lnTo>
                    <a:pt x="660704" y="554647"/>
                  </a:lnTo>
                  <a:lnTo>
                    <a:pt x="709612" y="563664"/>
                  </a:lnTo>
                  <a:lnTo>
                    <a:pt x="757821" y="575221"/>
                  </a:lnTo>
                  <a:lnTo>
                    <a:pt x="804862" y="589178"/>
                  </a:lnTo>
                  <a:lnTo>
                    <a:pt x="813612" y="591667"/>
                  </a:lnTo>
                  <a:lnTo>
                    <a:pt x="822439" y="593458"/>
                  </a:lnTo>
                  <a:lnTo>
                    <a:pt x="831316" y="594525"/>
                  </a:lnTo>
                  <a:lnTo>
                    <a:pt x="840219" y="594893"/>
                  </a:lnTo>
                  <a:lnTo>
                    <a:pt x="882916" y="586701"/>
                  </a:lnTo>
                  <a:lnTo>
                    <a:pt x="920915" y="564337"/>
                  </a:lnTo>
                  <a:lnTo>
                    <a:pt x="952855" y="531126"/>
                  </a:lnTo>
                  <a:lnTo>
                    <a:pt x="977353" y="490397"/>
                  </a:lnTo>
                  <a:lnTo>
                    <a:pt x="993063" y="445465"/>
                  </a:lnTo>
                  <a:lnTo>
                    <a:pt x="998601" y="399656"/>
                  </a:lnTo>
                  <a:lnTo>
                    <a:pt x="998601" y="195249"/>
                  </a:lnTo>
                  <a:close/>
                </a:path>
              </a:pathLst>
            </a:custGeom>
            <a:solidFill>
              <a:srgbClr val="2B57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7267" y="4804427"/>
              <a:ext cx="114439" cy="12869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4089" y="4805060"/>
              <a:ext cx="90411" cy="12810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8015" y="4805060"/>
              <a:ext cx="90424" cy="12810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1971" y="4805060"/>
              <a:ext cx="75082" cy="12810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3134" y="4471231"/>
              <a:ext cx="189382" cy="18939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0156" y="4408202"/>
              <a:ext cx="159054" cy="15905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1431" y="4221465"/>
              <a:ext cx="293128" cy="336214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910183" y="1761127"/>
            <a:ext cx="407162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spc="145" dirty="0">
                <a:latin typeface="Lucida Sans Unicode"/>
                <a:cs typeface="Lucida Sans Unicode"/>
              </a:rPr>
              <a:t>Introduction</a:t>
            </a:r>
            <a:endParaRPr sz="5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195" dirty="0"/>
              <a:t>Project</a:t>
            </a:r>
            <a:r>
              <a:rPr spc="-240" dirty="0"/>
              <a:t> </a:t>
            </a:r>
            <a:r>
              <a:rPr spc="130" dirty="0"/>
              <a:t>Objectives</a:t>
            </a:r>
          </a:p>
          <a:p>
            <a:pPr marL="12700">
              <a:lnSpc>
                <a:spcPct val="100000"/>
              </a:lnSpc>
              <a:spcBef>
                <a:spcPts val="3590"/>
              </a:spcBef>
            </a:pPr>
            <a:r>
              <a:rPr sz="2500" spc="90" dirty="0">
                <a:latin typeface="Cambria"/>
                <a:cs typeface="Cambria"/>
              </a:rPr>
              <a:t>Digitize</a:t>
            </a:r>
            <a:r>
              <a:rPr sz="2500" spc="135" dirty="0">
                <a:latin typeface="Cambria"/>
                <a:cs typeface="Cambria"/>
              </a:rPr>
              <a:t> </a:t>
            </a:r>
            <a:r>
              <a:rPr sz="2500" spc="75" dirty="0">
                <a:latin typeface="Cambria"/>
                <a:cs typeface="Cambria"/>
              </a:rPr>
              <a:t>Hospital</a:t>
            </a:r>
            <a:r>
              <a:rPr sz="2500" spc="135" dirty="0">
                <a:latin typeface="Cambria"/>
                <a:cs typeface="Cambria"/>
              </a:rPr>
              <a:t> </a:t>
            </a:r>
            <a:r>
              <a:rPr sz="2500" spc="90" dirty="0">
                <a:latin typeface="Cambria"/>
                <a:cs typeface="Cambria"/>
              </a:rPr>
              <a:t>Operations</a:t>
            </a:r>
            <a:endParaRPr sz="25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2085"/>
              </a:spcBef>
            </a:pPr>
            <a:r>
              <a:rPr sz="2000" spc="65" dirty="0">
                <a:latin typeface="Cambria"/>
                <a:cs typeface="Cambria"/>
              </a:rPr>
              <a:t>Streamline</a:t>
            </a:r>
            <a:r>
              <a:rPr sz="2000" spc="105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all</a:t>
            </a:r>
            <a:r>
              <a:rPr sz="2000" spc="105" dirty="0">
                <a:latin typeface="Cambria"/>
                <a:cs typeface="Cambria"/>
              </a:rPr>
              <a:t> </a:t>
            </a:r>
            <a:r>
              <a:rPr sz="2000" spc="50" dirty="0">
                <a:latin typeface="Cambria"/>
                <a:cs typeface="Cambria"/>
              </a:rPr>
              <a:t>workﬂows</a:t>
            </a:r>
            <a:r>
              <a:rPr sz="2000" spc="110" dirty="0">
                <a:latin typeface="Cambria"/>
                <a:cs typeface="Cambria"/>
              </a:rPr>
              <a:t> </a:t>
            </a:r>
            <a:r>
              <a:rPr sz="2000" spc="60" dirty="0">
                <a:latin typeface="Cambria"/>
                <a:cs typeface="Cambria"/>
              </a:rPr>
              <a:t>for</a:t>
            </a:r>
            <a:r>
              <a:rPr sz="2000" spc="105" dirty="0">
                <a:latin typeface="Cambria"/>
                <a:cs typeface="Cambria"/>
              </a:rPr>
              <a:t> </a:t>
            </a:r>
            <a:r>
              <a:rPr sz="2000" spc="65" dirty="0">
                <a:latin typeface="Cambria"/>
                <a:cs typeface="Cambria"/>
              </a:rPr>
              <a:t>greater</a:t>
            </a:r>
            <a:r>
              <a:rPr sz="2000" spc="110" dirty="0">
                <a:latin typeface="Cambria"/>
                <a:cs typeface="Cambria"/>
              </a:rPr>
              <a:t> </a:t>
            </a:r>
            <a:r>
              <a:rPr sz="2000" spc="60" dirty="0">
                <a:latin typeface="Cambria"/>
                <a:cs typeface="Cambria"/>
              </a:rPr>
              <a:t>efficiency.</a:t>
            </a:r>
            <a:endParaRPr sz="2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90"/>
              </a:spcBef>
            </a:pPr>
            <a:endParaRPr sz="20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500" spc="90" dirty="0">
                <a:latin typeface="Cambria"/>
                <a:cs typeface="Cambria"/>
              </a:rPr>
              <a:t>Seamless</a:t>
            </a:r>
            <a:r>
              <a:rPr sz="2500" spc="105" dirty="0">
                <a:latin typeface="Cambria"/>
                <a:cs typeface="Cambria"/>
              </a:rPr>
              <a:t> </a:t>
            </a:r>
            <a:r>
              <a:rPr sz="2500" spc="110" dirty="0">
                <a:latin typeface="Cambria"/>
                <a:cs typeface="Cambria"/>
              </a:rPr>
              <a:t>Management </a:t>
            </a:r>
            <a:r>
              <a:rPr sz="2500" spc="90" dirty="0">
                <a:latin typeface="Cambria"/>
                <a:cs typeface="Cambria"/>
              </a:rPr>
              <a:t>of</a:t>
            </a:r>
            <a:r>
              <a:rPr sz="2500" spc="110" dirty="0">
                <a:latin typeface="Cambria"/>
                <a:cs typeface="Cambria"/>
              </a:rPr>
              <a:t> </a:t>
            </a:r>
            <a:r>
              <a:rPr sz="2500" spc="145" dirty="0">
                <a:latin typeface="Cambria"/>
                <a:cs typeface="Cambria"/>
              </a:rPr>
              <a:t>Core</a:t>
            </a:r>
            <a:r>
              <a:rPr sz="2500" spc="110" dirty="0">
                <a:latin typeface="Cambria"/>
                <a:cs typeface="Cambria"/>
              </a:rPr>
              <a:t> </a:t>
            </a:r>
            <a:r>
              <a:rPr sz="2500" spc="80" dirty="0">
                <a:latin typeface="Cambria"/>
                <a:cs typeface="Cambria"/>
              </a:rPr>
              <a:t>Functions</a:t>
            </a:r>
            <a:endParaRPr sz="25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2085"/>
              </a:spcBef>
            </a:pPr>
            <a:r>
              <a:rPr sz="2000" spc="65" dirty="0">
                <a:latin typeface="Cambria"/>
                <a:cs typeface="Cambria"/>
              </a:rPr>
              <a:t>Integrate</a:t>
            </a:r>
            <a:r>
              <a:rPr sz="2000" spc="160" dirty="0">
                <a:latin typeface="Cambria"/>
                <a:cs typeface="Cambria"/>
              </a:rPr>
              <a:t> </a:t>
            </a:r>
            <a:r>
              <a:rPr sz="2000" spc="65" dirty="0">
                <a:latin typeface="Cambria"/>
                <a:cs typeface="Cambria"/>
              </a:rPr>
              <a:t>patients,</a:t>
            </a:r>
            <a:r>
              <a:rPr sz="2000" spc="165" dirty="0">
                <a:latin typeface="Cambria"/>
                <a:cs typeface="Cambria"/>
              </a:rPr>
              <a:t> </a:t>
            </a:r>
            <a:r>
              <a:rPr sz="2000" spc="85" dirty="0">
                <a:latin typeface="Cambria"/>
                <a:cs typeface="Cambria"/>
              </a:rPr>
              <a:t>doctors,</a:t>
            </a:r>
            <a:r>
              <a:rPr sz="2000" spc="165" dirty="0">
                <a:latin typeface="Cambria"/>
                <a:cs typeface="Cambria"/>
              </a:rPr>
              <a:t> </a:t>
            </a:r>
            <a:r>
              <a:rPr sz="2000" spc="70" dirty="0">
                <a:latin typeface="Cambria"/>
                <a:cs typeface="Cambria"/>
              </a:rPr>
              <a:t>appointments,</a:t>
            </a:r>
            <a:r>
              <a:rPr sz="2000" spc="165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billing,</a:t>
            </a:r>
            <a:r>
              <a:rPr sz="2000" spc="165" dirty="0">
                <a:latin typeface="Cambria"/>
                <a:cs typeface="Cambria"/>
              </a:rPr>
              <a:t> </a:t>
            </a:r>
            <a:r>
              <a:rPr sz="2000" spc="70" dirty="0">
                <a:latin typeface="Cambria"/>
                <a:cs typeface="Cambria"/>
              </a:rPr>
              <a:t>and</a:t>
            </a:r>
            <a:r>
              <a:rPr sz="2000" spc="165" dirty="0">
                <a:latin typeface="Cambria"/>
                <a:cs typeface="Cambria"/>
              </a:rPr>
              <a:t> </a:t>
            </a:r>
            <a:r>
              <a:rPr sz="2000" spc="50" dirty="0">
                <a:latin typeface="Cambria"/>
                <a:cs typeface="Cambria"/>
              </a:rPr>
              <a:t>pharmacy.</a:t>
            </a:r>
            <a:endParaRPr sz="2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90"/>
              </a:spcBef>
            </a:pPr>
            <a:endParaRPr sz="20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500" spc="100" dirty="0">
                <a:latin typeface="Cambria"/>
                <a:cs typeface="Cambria"/>
              </a:rPr>
              <a:t>AI-</a:t>
            </a:r>
            <a:r>
              <a:rPr sz="2500" spc="75" dirty="0">
                <a:latin typeface="Cambria"/>
                <a:cs typeface="Cambria"/>
              </a:rPr>
              <a:t>Driven</a:t>
            </a:r>
            <a:r>
              <a:rPr sz="2500" spc="125" dirty="0">
                <a:latin typeface="Cambria"/>
                <a:cs typeface="Cambria"/>
              </a:rPr>
              <a:t> </a:t>
            </a:r>
            <a:r>
              <a:rPr sz="2500" dirty="0">
                <a:latin typeface="Cambria"/>
                <a:cs typeface="Cambria"/>
              </a:rPr>
              <a:t>Risk</a:t>
            </a:r>
            <a:r>
              <a:rPr sz="2500" spc="130" dirty="0">
                <a:latin typeface="Cambria"/>
                <a:cs typeface="Cambria"/>
              </a:rPr>
              <a:t> </a:t>
            </a:r>
            <a:r>
              <a:rPr sz="2500" spc="85" dirty="0">
                <a:latin typeface="Cambria"/>
                <a:cs typeface="Cambria"/>
              </a:rPr>
              <a:t>Prediction</a:t>
            </a:r>
            <a:r>
              <a:rPr sz="2500" spc="125" dirty="0">
                <a:latin typeface="Cambria"/>
                <a:cs typeface="Cambria"/>
              </a:rPr>
              <a:t> </a:t>
            </a:r>
            <a:r>
              <a:rPr sz="2500" dirty="0">
                <a:latin typeface="Cambria"/>
                <a:cs typeface="Cambria"/>
              </a:rPr>
              <a:t>&amp;</a:t>
            </a:r>
            <a:r>
              <a:rPr sz="2500" spc="130" dirty="0">
                <a:latin typeface="Cambria"/>
                <a:cs typeface="Cambria"/>
              </a:rPr>
              <a:t> </a:t>
            </a:r>
            <a:r>
              <a:rPr sz="2500" spc="90" dirty="0">
                <a:latin typeface="Cambria"/>
                <a:cs typeface="Cambria"/>
              </a:rPr>
              <a:t>Monitoring</a:t>
            </a:r>
            <a:endParaRPr sz="25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2085"/>
              </a:spcBef>
            </a:pPr>
            <a:r>
              <a:rPr sz="2000" spc="60" dirty="0">
                <a:latin typeface="Cambria"/>
                <a:cs typeface="Cambria"/>
              </a:rPr>
              <a:t>Leverage</a:t>
            </a:r>
            <a:r>
              <a:rPr sz="2000" spc="90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AI</a:t>
            </a:r>
            <a:r>
              <a:rPr sz="2000" spc="95" dirty="0">
                <a:latin typeface="Cambria"/>
                <a:cs typeface="Cambria"/>
              </a:rPr>
              <a:t> </a:t>
            </a:r>
            <a:r>
              <a:rPr sz="2000" spc="60" dirty="0">
                <a:latin typeface="Cambria"/>
                <a:cs typeface="Cambria"/>
              </a:rPr>
              <a:t>for</a:t>
            </a:r>
            <a:r>
              <a:rPr sz="2000" spc="95" dirty="0">
                <a:latin typeface="Cambria"/>
                <a:cs typeface="Cambria"/>
              </a:rPr>
              <a:t> </a:t>
            </a:r>
            <a:r>
              <a:rPr sz="2000" spc="65" dirty="0">
                <a:latin typeface="Cambria"/>
                <a:cs typeface="Cambria"/>
              </a:rPr>
              <a:t>real-</a:t>
            </a:r>
            <a:r>
              <a:rPr sz="2000" spc="105" dirty="0">
                <a:latin typeface="Cambria"/>
                <a:cs typeface="Cambria"/>
              </a:rPr>
              <a:t>time</a:t>
            </a:r>
            <a:r>
              <a:rPr sz="2000" spc="95" dirty="0">
                <a:latin typeface="Cambria"/>
                <a:cs typeface="Cambria"/>
              </a:rPr>
              <a:t> </a:t>
            </a:r>
            <a:r>
              <a:rPr sz="2000" spc="50" dirty="0">
                <a:latin typeface="Cambria"/>
                <a:cs typeface="Cambria"/>
              </a:rPr>
              <a:t>alerts</a:t>
            </a:r>
            <a:r>
              <a:rPr sz="2000" spc="95" dirty="0">
                <a:latin typeface="Cambria"/>
                <a:cs typeface="Cambria"/>
              </a:rPr>
              <a:t> </a:t>
            </a:r>
            <a:r>
              <a:rPr sz="2000" spc="70" dirty="0">
                <a:latin typeface="Cambria"/>
                <a:cs typeface="Cambria"/>
              </a:rPr>
              <a:t>and</a:t>
            </a:r>
            <a:r>
              <a:rPr sz="2000" spc="90" dirty="0">
                <a:latin typeface="Cambria"/>
                <a:cs typeface="Cambria"/>
              </a:rPr>
              <a:t> </a:t>
            </a:r>
            <a:r>
              <a:rPr sz="2000" spc="70" dirty="0">
                <a:latin typeface="Cambria"/>
                <a:cs typeface="Cambria"/>
              </a:rPr>
              <a:t>smarter</a:t>
            </a:r>
            <a:r>
              <a:rPr sz="2000" spc="95" dirty="0">
                <a:latin typeface="Cambria"/>
                <a:cs typeface="Cambria"/>
              </a:rPr>
              <a:t> </a:t>
            </a:r>
            <a:r>
              <a:rPr sz="2000" spc="60" dirty="0">
                <a:latin typeface="Cambria"/>
                <a:cs typeface="Cambria"/>
              </a:rPr>
              <a:t>decisions.</a:t>
            </a:r>
            <a:endParaRPr sz="2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90"/>
              </a:spcBef>
            </a:pPr>
            <a:endParaRPr sz="20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500" spc="90" dirty="0">
                <a:latin typeface="Cambria"/>
                <a:cs typeface="Cambria"/>
              </a:rPr>
              <a:t>Minimize</a:t>
            </a:r>
            <a:r>
              <a:rPr sz="2500" spc="105" dirty="0">
                <a:latin typeface="Cambria"/>
                <a:cs typeface="Cambria"/>
              </a:rPr>
              <a:t> </a:t>
            </a:r>
            <a:r>
              <a:rPr sz="2500" spc="90" dirty="0">
                <a:latin typeface="Cambria"/>
                <a:cs typeface="Cambria"/>
              </a:rPr>
              <a:t>Manual</a:t>
            </a:r>
            <a:r>
              <a:rPr sz="2500" spc="110" dirty="0">
                <a:latin typeface="Cambria"/>
                <a:cs typeface="Cambria"/>
              </a:rPr>
              <a:t> </a:t>
            </a:r>
            <a:r>
              <a:rPr sz="2500" spc="55" dirty="0">
                <a:latin typeface="Cambria"/>
                <a:cs typeface="Cambria"/>
              </a:rPr>
              <a:t>Errors</a:t>
            </a:r>
            <a:endParaRPr sz="25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2085"/>
              </a:spcBef>
            </a:pPr>
            <a:r>
              <a:rPr sz="2000" spc="70" dirty="0">
                <a:latin typeface="Cambria"/>
                <a:cs typeface="Cambria"/>
              </a:rPr>
              <a:t>Automate</a:t>
            </a:r>
            <a:r>
              <a:rPr sz="2000" spc="100" dirty="0">
                <a:latin typeface="Cambria"/>
                <a:cs typeface="Cambria"/>
              </a:rPr>
              <a:t> </a:t>
            </a:r>
            <a:r>
              <a:rPr sz="2000" spc="75" dirty="0">
                <a:latin typeface="Cambria"/>
                <a:cs typeface="Cambria"/>
              </a:rPr>
              <a:t>processes</a:t>
            </a:r>
            <a:r>
              <a:rPr sz="2000" spc="105" dirty="0">
                <a:latin typeface="Cambria"/>
                <a:cs typeface="Cambria"/>
              </a:rPr>
              <a:t> </a:t>
            </a:r>
            <a:r>
              <a:rPr sz="2000" spc="95" dirty="0">
                <a:latin typeface="Cambria"/>
                <a:cs typeface="Cambria"/>
              </a:rPr>
              <a:t>to</a:t>
            </a:r>
            <a:r>
              <a:rPr sz="2000" spc="100" dirty="0">
                <a:latin typeface="Cambria"/>
                <a:cs typeface="Cambria"/>
              </a:rPr>
              <a:t> </a:t>
            </a:r>
            <a:r>
              <a:rPr sz="2000" spc="80" dirty="0">
                <a:latin typeface="Cambria"/>
                <a:cs typeface="Cambria"/>
              </a:rPr>
              <a:t>reduce</a:t>
            </a:r>
            <a:r>
              <a:rPr sz="2000" spc="105" dirty="0">
                <a:latin typeface="Cambria"/>
                <a:cs typeface="Cambria"/>
              </a:rPr>
              <a:t> </a:t>
            </a:r>
            <a:r>
              <a:rPr sz="2000" spc="55" dirty="0">
                <a:latin typeface="Cambria"/>
                <a:cs typeface="Cambria"/>
              </a:rPr>
              <a:t>mistakes</a:t>
            </a:r>
            <a:r>
              <a:rPr sz="2000" spc="100" dirty="0">
                <a:latin typeface="Cambria"/>
                <a:cs typeface="Cambria"/>
              </a:rPr>
              <a:t> </a:t>
            </a:r>
            <a:r>
              <a:rPr sz="2000" spc="70" dirty="0">
                <a:latin typeface="Cambria"/>
                <a:cs typeface="Cambria"/>
              </a:rPr>
              <a:t>and</a:t>
            </a:r>
            <a:r>
              <a:rPr sz="2000" spc="105" dirty="0">
                <a:latin typeface="Cambria"/>
                <a:cs typeface="Cambria"/>
              </a:rPr>
              <a:t> </a:t>
            </a:r>
            <a:r>
              <a:rPr sz="2000" spc="40" dirty="0">
                <a:latin typeface="Cambria"/>
                <a:cs typeface="Cambria"/>
              </a:rPr>
              <a:t>delays.</a:t>
            </a:r>
            <a:endParaRPr sz="200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72258" y="1887169"/>
            <a:ext cx="8715741" cy="651109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9629775" y="923925"/>
            <a:ext cx="8658225" cy="19050"/>
          </a:xfrm>
          <a:custGeom>
            <a:avLst/>
            <a:gdLst/>
            <a:ahLst/>
            <a:cxnLst/>
            <a:rect l="l" t="t" r="r" b="b"/>
            <a:pathLst>
              <a:path w="8658225" h="19050">
                <a:moveTo>
                  <a:pt x="8658225" y="0"/>
                </a:moveTo>
                <a:lnTo>
                  <a:pt x="0" y="0"/>
                </a:lnTo>
                <a:lnTo>
                  <a:pt x="0" y="19050"/>
                </a:lnTo>
                <a:lnTo>
                  <a:pt x="8658225" y="19050"/>
                </a:lnTo>
                <a:lnTo>
                  <a:pt x="86582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617075" y="333678"/>
            <a:ext cx="30626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75" dirty="0">
                <a:latin typeface="Cambria"/>
                <a:cs typeface="Cambria"/>
              </a:rPr>
              <a:t>Introduction</a:t>
            </a:r>
            <a:r>
              <a:rPr sz="2000" spc="114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&amp;</a:t>
            </a:r>
            <a:r>
              <a:rPr sz="2000" spc="120" dirty="0">
                <a:latin typeface="Cambria"/>
                <a:cs typeface="Cambria"/>
              </a:rPr>
              <a:t> </a:t>
            </a:r>
            <a:r>
              <a:rPr sz="2000" spc="60" dirty="0">
                <a:latin typeface="Cambria"/>
                <a:cs typeface="Cambria"/>
              </a:rPr>
              <a:t>Objectives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968544" y="333863"/>
            <a:ext cx="1338580" cy="328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45" dirty="0">
                <a:latin typeface="Cambria"/>
                <a:cs typeface="Cambria"/>
              </a:rPr>
              <a:t>2/24/2026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05494" y="295405"/>
            <a:ext cx="411480" cy="636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5" dirty="0"/>
              <a:t>5.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17075" y="5050306"/>
            <a:ext cx="6039485" cy="282829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12700" marR="5080">
              <a:lnSpc>
                <a:spcPts val="7140"/>
              </a:lnSpc>
              <a:spcBef>
                <a:spcPts val="844"/>
              </a:spcBef>
            </a:pPr>
            <a:r>
              <a:rPr sz="6500" spc="285" dirty="0">
                <a:latin typeface="Lucida Sans Unicode"/>
                <a:cs typeface="Lucida Sans Unicode"/>
              </a:rPr>
              <a:t>System </a:t>
            </a:r>
            <a:r>
              <a:rPr sz="6500" spc="195" dirty="0">
                <a:latin typeface="Lucida Sans Unicode"/>
                <a:cs typeface="Lucida Sans Unicode"/>
              </a:rPr>
              <a:t>Architecture</a:t>
            </a:r>
            <a:r>
              <a:rPr sz="6500" spc="-260" dirty="0">
                <a:latin typeface="Lucida Sans Unicode"/>
                <a:cs typeface="Lucida Sans Unicode"/>
              </a:rPr>
              <a:t> </a:t>
            </a:r>
            <a:r>
              <a:rPr sz="6500" spc="-50" dirty="0">
                <a:latin typeface="Lucida Sans Unicode"/>
                <a:cs typeface="Lucida Sans Unicode"/>
              </a:rPr>
              <a:t>&amp; </a:t>
            </a:r>
            <a:r>
              <a:rPr sz="6500" spc="215" dirty="0">
                <a:latin typeface="Lucida Sans Unicode"/>
                <a:cs typeface="Lucida Sans Unicode"/>
              </a:rPr>
              <a:t>Modules</a:t>
            </a:r>
            <a:endParaRPr sz="65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353550"/>
            <a:ext cx="8684895" cy="269240"/>
          </a:xfrm>
          <a:custGeom>
            <a:avLst/>
            <a:gdLst/>
            <a:ahLst/>
            <a:cxnLst/>
            <a:rect l="l" t="t" r="r" b="b"/>
            <a:pathLst>
              <a:path w="8684895" h="269240">
                <a:moveTo>
                  <a:pt x="8684793" y="0"/>
                </a:moveTo>
                <a:lnTo>
                  <a:pt x="0" y="0"/>
                </a:lnTo>
                <a:lnTo>
                  <a:pt x="0" y="269163"/>
                </a:lnTo>
                <a:lnTo>
                  <a:pt x="8684793" y="269163"/>
                </a:lnTo>
                <a:lnTo>
                  <a:pt x="86847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597495" y="9344025"/>
            <a:ext cx="2291080" cy="278765"/>
          </a:xfrm>
          <a:custGeom>
            <a:avLst/>
            <a:gdLst/>
            <a:ahLst/>
            <a:cxnLst/>
            <a:rect l="l" t="t" r="r" b="b"/>
            <a:pathLst>
              <a:path w="2291080" h="278765">
                <a:moveTo>
                  <a:pt x="2290762" y="0"/>
                </a:moveTo>
                <a:lnTo>
                  <a:pt x="0" y="0"/>
                </a:lnTo>
                <a:lnTo>
                  <a:pt x="0" y="278688"/>
                </a:lnTo>
                <a:lnTo>
                  <a:pt x="2290762" y="278688"/>
                </a:lnTo>
                <a:lnTo>
                  <a:pt x="2290762" y="0"/>
                </a:lnTo>
                <a:close/>
              </a:path>
            </a:pathLst>
          </a:custGeom>
          <a:solidFill>
            <a:srgbClr val="749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72243" y="9353550"/>
            <a:ext cx="4581525" cy="269240"/>
          </a:xfrm>
          <a:custGeom>
            <a:avLst/>
            <a:gdLst/>
            <a:ahLst/>
            <a:cxnLst/>
            <a:rect l="l" t="t" r="r" b="b"/>
            <a:pathLst>
              <a:path w="4581525" h="269240">
                <a:moveTo>
                  <a:pt x="4581525" y="0"/>
                </a:moveTo>
                <a:lnTo>
                  <a:pt x="0" y="0"/>
                </a:lnTo>
                <a:lnTo>
                  <a:pt x="0" y="269163"/>
                </a:lnTo>
                <a:lnTo>
                  <a:pt x="4581525" y="269163"/>
                </a:lnTo>
                <a:lnTo>
                  <a:pt x="4581525" y="0"/>
                </a:lnTo>
                <a:close/>
              </a:path>
            </a:pathLst>
          </a:custGeom>
          <a:solidFill>
            <a:srgbClr val="2B57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110099" y="9344025"/>
            <a:ext cx="1177925" cy="278765"/>
          </a:xfrm>
          <a:custGeom>
            <a:avLst/>
            <a:gdLst/>
            <a:ahLst/>
            <a:cxnLst/>
            <a:rect l="l" t="t" r="r" b="b"/>
            <a:pathLst>
              <a:path w="1177925" h="278765">
                <a:moveTo>
                  <a:pt x="1177899" y="0"/>
                </a:moveTo>
                <a:lnTo>
                  <a:pt x="0" y="0"/>
                </a:lnTo>
                <a:lnTo>
                  <a:pt x="0" y="278688"/>
                </a:lnTo>
                <a:lnTo>
                  <a:pt x="1177899" y="278688"/>
                </a:lnTo>
                <a:lnTo>
                  <a:pt x="1177899" y="0"/>
                </a:lnTo>
                <a:close/>
              </a:path>
            </a:pathLst>
          </a:custGeom>
          <a:solidFill>
            <a:srgbClr val="A5CA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629775" y="923925"/>
            <a:ext cx="8658225" cy="19050"/>
          </a:xfrm>
          <a:custGeom>
            <a:avLst/>
            <a:gdLst/>
            <a:ahLst/>
            <a:cxnLst/>
            <a:rect l="l" t="t" r="r" b="b"/>
            <a:pathLst>
              <a:path w="8658225" h="19050">
                <a:moveTo>
                  <a:pt x="8658225" y="0"/>
                </a:moveTo>
                <a:lnTo>
                  <a:pt x="0" y="0"/>
                </a:lnTo>
                <a:lnTo>
                  <a:pt x="0" y="19050"/>
                </a:lnTo>
                <a:lnTo>
                  <a:pt x="8658225" y="19050"/>
                </a:lnTo>
                <a:lnTo>
                  <a:pt x="86582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968544" y="333863"/>
            <a:ext cx="1338580" cy="328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45" dirty="0">
                <a:latin typeface="Cambria"/>
                <a:cs typeface="Cambria"/>
              </a:rPr>
              <a:t>2/24/2026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5513" y="6778543"/>
            <a:ext cx="106934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0" spc="-114" dirty="0">
                <a:latin typeface="Tahoma"/>
                <a:cs typeface="Tahoma"/>
              </a:rPr>
              <a:t>6.</a:t>
            </a:r>
            <a:endParaRPr sz="10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5494" y="1771163"/>
            <a:ext cx="7555230" cy="55664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450" spc="100" dirty="0">
                <a:latin typeface="Lucida Sans Unicode"/>
                <a:cs typeface="Lucida Sans Unicode"/>
              </a:rPr>
              <a:t>Technologies</a:t>
            </a:r>
            <a:r>
              <a:rPr sz="4450" spc="-204" dirty="0">
                <a:latin typeface="Lucida Sans Unicode"/>
                <a:cs typeface="Lucida Sans Unicode"/>
              </a:rPr>
              <a:t> </a:t>
            </a:r>
            <a:r>
              <a:rPr sz="4450" spc="185" dirty="0">
                <a:latin typeface="Lucida Sans Unicode"/>
                <a:cs typeface="Lucida Sans Unicode"/>
              </a:rPr>
              <a:t>at</a:t>
            </a:r>
            <a:r>
              <a:rPr sz="4450" spc="-200" dirty="0">
                <a:latin typeface="Lucida Sans Unicode"/>
                <a:cs typeface="Lucida Sans Unicode"/>
              </a:rPr>
              <a:t> </a:t>
            </a:r>
            <a:r>
              <a:rPr sz="4450" spc="195" dirty="0">
                <a:latin typeface="Lucida Sans Unicode"/>
                <a:cs typeface="Lucida Sans Unicode"/>
              </a:rPr>
              <a:t>a</a:t>
            </a:r>
            <a:r>
              <a:rPr sz="4450" spc="-200" dirty="0">
                <a:latin typeface="Lucida Sans Unicode"/>
                <a:cs typeface="Lucida Sans Unicode"/>
              </a:rPr>
              <a:t> </a:t>
            </a:r>
            <a:r>
              <a:rPr sz="4450" spc="165" dirty="0">
                <a:latin typeface="Lucida Sans Unicode"/>
                <a:cs typeface="Lucida Sans Unicode"/>
              </a:rPr>
              <a:t>Glance</a:t>
            </a:r>
            <a:endParaRPr sz="44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645"/>
              </a:spcBef>
            </a:pPr>
            <a:r>
              <a:rPr sz="2200" spc="85" dirty="0">
                <a:latin typeface="Cambria"/>
                <a:cs typeface="Cambria"/>
              </a:rPr>
              <a:t>Robust</a:t>
            </a:r>
            <a:r>
              <a:rPr sz="2200" spc="114" dirty="0">
                <a:latin typeface="Cambria"/>
                <a:cs typeface="Cambria"/>
              </a:rPr>
              <a:t> </a:t>
            </a:r>
            <a:r>
              <a:rPr sz="2200" spc="95" dirty="0">
                <a:latin typeface="Cambria"/>
                <a:cs typeface="Cambria"/>
              </a:rPr>
              <a:t>Backend</a:t>
            </a:r>
            <a:r>
              <a:rPr sz="2200" spc="114" dirty="0">
                <a:latin typeface="Cambria"/>
                <a:cs typeface="Cambria"/>
              </a:rPr>
              <a:t> </a:t>
            </a:r>
            <a:r>
              <a:rPr sz="2200" spc="85" dirty="0">
                <a:latin typeface="Cambria"/>
                <a:cs typeface="Cambria"/>
              </a:rPr>
              <a:t>with</a:t>
            </a:r>
            <a:r>
              <a:rPr sz="2200" spc="114" dirty="0">
                <a:latin typeface="Cambria"/>
                <a:cs typeface="Cambria"/>
              </a:rPr>
              <a:t> </a:t>
            </a:r>
            <a:r>
              <a:rPr sz="2200" spc="110" dirty="0">
                <a:latin typeface="Cambria"/>
                <a:cs typeface="Cambria"/>
              </a:rPr>
              <a:t>Python</a:t>
            </a:r>
            <a:r>
              <a:rPr sz="2200" spc="114" dirty="0">
                <a:latin typeface="Cambria"/>
                <a:cs typeface="Cambria"/>
              </a:rPr>
              <a:t> </a:t>
            </a:r>
            <a:r>
              <a:rPr sz="2200" spc="-10" dirty="0">
                <a:latin typeface="Cambria"/>
                <a:cs typeface="Cambria"/>
              </a:rPr>
              <a:t>Flask</a:t>
            </a:r>
            <a:endParaRPr sz="22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914"/>
              </a:spcBef>
            </a:pPr>
            <a:r>
              <a:rPr sz="1750" spc="75" dirty="0">
                <a:latin typeface="Cambria"/>
                <a:cs typeface="Cambria"/>
              </a:rPr>
              <a:t>Ensures</a:t>
            </a:r>
            <a:r>
              <a:rPr sz="1750" spc="120" dirty="0">
                <a:latin typeface="Cambria"/>
                <a:cs typeface="Cambria"/>
              </a:rPr>
              <a:t> </a:t>
            </a:r>
            <a:r>
              <a:rPr sz="1750" spc="50" dirty="0">
                <a:latin typeface="Cambria"/>
                <a:cs typeface="Cambria"/>
              </a:rPr>
              <a:t>reliable</a:t>
            </a:r>
            <a:r>
              <a:rPr sz="1750" spc="125" dirty="0">
                <a:latin typeface="Cambria"/>
                <a:cs typeface="Cambria"/>
              </a:rPr>
              <a:t> </a:t>
            </a:r>
            <a:r>
              <a:rPr sz="1750" spc="65" dirty="0">
                <a:latin typeface="Cambria"/>
                <a:cs typeface="Cambria"/>
              </a:rPr>
              <a:t>server-</a:t>
            </a:r>
            <a:r>
              <a:rPr sz="1750" spc="120" dirty="0">
                <a:latin typeface="Cambria"/>
                <a:cs typeface="Cambria"/>
              </a:rPr>
              <a:t>side</a:t>
            </a:r>
            <a:r>
              <a:rPr sz="1750" spc="125" dirty="0">
                <a:latin typeface="Cambria"/>
                <a:cs typeface="Cambria"/>
              </a:rPr>
              <a:t> </a:t>
            </a:r>
            <a:r>
              <a:rPr sz="1750" spc="80" dirty="0">
                <a:latin typeface="Cambria"/>
                <a:cs typeface="Cambria"/>
              </a:rPr>
              <a:t>processing</a:t>
            </a:r>
            <a:r>
              <a:rPr sz="1750" spc="125" dirty="0">
                <a:latin typeface="Cambria"/>
                <a:cs typeface="Cambria"/>
              </a:rPr>
              <a:t> </a:t>
            </a:r>
            <a:r>
              <a:rPr sz="1750" spc="80" dirty="0">
                <a:latin typeface="Cambria"/>
                <a:cs typeface="Cambria"/>
              </a:rPr>
              <a:t>and</a:t>
            </a:r>
            <a:r>
              <a:rPr sz="1750" spc="120" dirty="0">
                <a:latin typeface="Cambria"/>
                <a:cs typeface="Cambria"/>
              </a:rPr>
              <a:t> </a:t>
            </a:r>
            <a:r>
              <a:rPr sz="1750" dirty="0">
                <a:latin typeface="Cambria"/>
                <a:cs typeface="Cambria"/>
              </a:rPr>
              <a:t>API</a:t>
            </a:r>
            <a:r>
              <a:rPr sz="1750" spc="125" dirty="0">
                <a:latin typeface="Cambria"/>
                <a:cs typeface="Cambria"/>
              </a:rPr>
              <a:t> </a:t>
            </a:r>
            <a:r>
              <a:rPr sz="1750" spc="85" dirty="0">
                <a:latin typeface="Cambria"/>
                <a:cs typeface="Cambria"/>
              </a:rPr>
              <a:t>management.</a:t>
            </a:r>
            <a:endParaRPr sz="175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615"/>
              </a:spcBef>
            </a:pPr>
            <a:endParaRPr sz="17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105" dirty="0">
                <a:latin typeface="Cambria"/>
                <a:cs typeface="Cambria"/>
              </a:rPr>
              <a:t>Structured</a:t>
            </a:r>
            <a:r>
              <a:rPr sz="2200" spc="110" dirty="0">
                <a:latin typeface="Cambria"/>
                <a:cs typeface="Cambria"/>
              </a:rPr>
              <a:t> </a:t>
            </a:r>
            <a:r>
              <a:rPr sz="2200" spc="100" dirty="0">
                <a:latin typeface="Cambria"/>
                <a:cs typeface="Cambria"/>
              </a:rPr>
              <a:t>Data</a:t>
            </a:r>
            <a:r>
              <a:rPr sz="2200" spc="110" dirty="0">
                <a:latin typeface="Cambria"/>
                <a:cs typeface="Cambria"/>
              </a:rPr>
              <a:t> </a:t>
            </a:r>
            <a:r>
              <a:rPr sz="2200" spc="85" dirty="0">
                <a:latin typeface="Cambria"/>
                <a:cs typeface="Cambria"/>
              </a:rPr>
              <a:t>with</a:t>
            </a:r>
            <a:r>
              <a:rPr sz="2200" spc="110" dirty="0">
                <a:latin typeface="Cambria"/>
                <a:cs typeface="Cambria"/>
              </a:rPr>
              <a:t> </a:t>
            </a:r>
            <a:r>
              <a:rPr sz="2200" spc="145" dirty="0">
                <a:latin typeface="Cambria"/>
                <a:cs typeface="Cambria"/>
              </a:rPr>
              <a:t>MySQL</a:t>
            </a:r>
            <a:endParaRPr sz="22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910"/>
              </a:spcBef>
            </a:pPr>
            <a:r>
              <a:rPr sz="1750" spc="55" dirty="0">
                <a:latin typeface="Cambria"/>
                <a:cs typeface="Cambria"/>
              </a:rPr>
              <a:t>Relational</a:t>
            </a:r>
            <a:r>
              <a:rPr sz="1750" spc="90" dirty="0">
                <a:latin typeface="Cambria"/>
                <a:cs typeface="Cambria"/>
              </a:rPr>
              <a:t> </a:t>
            </a:r>
            <a:r>
              <a:rPr sz="1750" spc="75" dirty="0">
                <a:latin typeface="Cambria"/>
                <a:cs typeface="Cambria"/>
              </a:rPr>
              <a:t>database</a:t>
            </a:r>
            <a:r>
              <a:rPr sz="1750" spc="95" dirty="0">
                <a:latin typeface="Cambria"/>
                <a:cs typeface="Cambria"/>
              </a:rPr>
              <a:t> </a:t>
            </a:r>
            <a:r>
              <a:rPr sz="1750" spc="70" dirty="0">
                <a:latin typeface="Cambria"/>
                <a:cs typeface="Cambria"/>
              </a:rPr>
              <a:t>for</a:t>
            </a:r>
            <a:r>
              <a:rPr sz="1750" spc="95" dirty="0">
                <a:latin typeface="Cambria"/>
                <a:cs typeface="Cambria"/>
              </a:rPr>
              <a:t> </a:t>
            </a:r>
            <a:r>
              <a:rPr sz="1750" spc="90" dirty="0">
                <a:latin typeface="Cambria"/>
                <a:cs typeface="Cambria"/>
              </a:rPr>
              <a:t>secure</a:t>
            </a:r>
            <a:r>
              <a:rPr sz="1750" spc="95" dirty="0">
                <a:latin typeface="Cambria"/>
                <a:cs typeface="Cambria"/>
              </a:rPr>
              <a:t> </a:t>
            </a:r>
            <a:r>
              <a:rPr sz="1750" spc="80" dirty="0">
                <a:latin typeface="Cambria"/>
                <a:cs typeface="Cambria"/>
              </a:rPr>
              <a:t>and</a:t>
            </a:r>
            <a:r>
              <a:rPr sz="1750" spc="95" dirty="0">
                <a:latin typeface="Cambria"/>
                <a:cs typeface="Cambria"/>
              </a:rPr>
              <a:t> </a:t>
            </a:r>
            <a:r>
              <a:rPr sz="1750" spc="75" dirty="0">
                <a:latin typeface="Cambria"/>
                <a:cs typeface="Cambria"/>
              </a:rPr>
              <a:t>organized</a:t>
            </a:r>
            <a:r>
              <a:rPr sz="1750" spc="90" dirty="0">
                <a:latin typeface="Cambria"/>
                <a:cs typeface="Cambria"/>
              </a:rPr>
              <a:t> </a:t>
            </a:r>
            <a:r>
              <a:rPr sz="1750" spc="70" dirty="0">
                <a:latin typeface="Cambria"/>
                <a:cs typeface="Cambria"/>
              </a:rPr>
              <a:t>data</a:t>
            </a:r>
            <a:r>
              <a:rPr sz="1750" spc="95" dirty="0">
                <a:latin typeface="Cambria"/>
                <a:cs typeface="Cambria"/>
              </a:rPr>
              <a:t> </a:t>
            </a:r>
            <a:r>
              <a:rPr sz="1750" spc="70" dirty="0">
                <a:latin typeface="Cambria"/>
                <a:cs typeface="Cambria"/>
              </a:rPr>
              <a:t>storage.</a:t>
            </a:r>
            <a:endParaRPr sz="175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620"/>
              </a:spcBef>
            </a:pPr>
            <a:endParaRPr sz="17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sz="2200" spc="114" dirty="0">
                <a:latin typeface="Cambria"/>
                <a:cs typeface="Cambria"/>
              </a:rPr>
              <a:t>Modern</a:t>
            </a:r>
            <a:r>
              <a:rPr sz="2200" spc="125" dirty="0">
                <a:latin typeface="Cambria"/>
                <a:cs typeface="Cambria"/>
              </a:rPr>
              <a:t> </a:t>
            </a:r>
            <a:r>
              <a:rPr sz="2200" spc="75" dirty="0">
                <a:latin typeface="Cambria"/>
                <a:cs typeface="Cambria"/>
              </a:rPr>
              <a:t>Frontend:</a:t>
            </a:r>
            <a:r>
              <a:rPr sz="2200" spc="125" dirty="0">
                <a:latin typeface="Cambria"/>
                <a:cs typeface="Cambria"/>
              </a:rPr>
              <a:t> </a:t>
            </a:r>
            <a:r>
              <a:rPr sz="2200" spc="170" dirty="0">
                <a:latin typeface="Cambria"/>
                <a:cs typeface="Cambria"/>
              </a:rPr>
              <a:t>HTML</a:t>
            </a:r>
            <a:r>
              <a:rPr sz="2200" spc="130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&amp;</a:t>
            </a:r>
            <a:r>
              <a:rPr sz="2200" spc="125" dirty="0">
                <a:latin typeface="Cambria"/>
                <a:cs typeface="Cambria"/>
              </a:rPr>
              <a:t> </a:t>
            </a:r>
            <a:r>
              <a:rPr sz="2200" spc="50" dirty="0">
                <a:latin typeface="Cambria"/>
                <a:cs typeface="Cambria"/>
              </a:rPr>
              <a:t>Tailwind</a:t>
            </a:r>
            <a:r>
              <a:rPr sz="2200" spc="130" dirty="0">
                <a:latin typeface="Cambria"/>
                <a:cs typeface="Cambria"/>
              </a:rPr>
              <a:t> </a:t>
            </a:r>
            <a:r>
              <a:rPr sz="2200" spc="190" dirty="0">
                <a:latin typeface="Cambria"/>
                <a:cs typeface="Cambria"/>
              </a:rPr>
              <a:t>CSS</a:t>
            </a:r>
            <a:endParaRPr sz="22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914"/>
              </a:spcBef>
            </a:pPr>
            <a:r>
              <a:rPr sz="1750" spc="65" dirty="0">
                <a:latin typeface="Cambria"/>
                <a:cs typeface="Cambria"/>
              </a:rPr>
              <a:t>Delivers</a:t>
            </a:r>
            <a:r>
              <a:rPr sz="1750" spc="90" dirty="0">
                <a:latin typeface="Cambria"/>
                <a:cs typeface="Cambria"/>
              </a:rPr>
              <a:t> </a:t>
            </a:r>
            <a:r>
              <a:rPr sz="1750" spc="65" dirty="0">
                <a:latin typeface="Cambria"/>
                <a:cs typeface="Cambria"/>
              </a:rPr>
              <a:t>a</a:t>
            </a:r>
            <a:r>
              <a:rPr sz="1750" spc="95" dirty="0">
                <a:latin typeface="Cambria"/>
                <a:cs typeface="Cambria"/>
              </a:rPr>
              <a:t> </a:t>
            </a:r>
            <a:r>
              <a:rPr sz="1750" spc="70" dirty="0">
                <a:latin typeface="Cambria"/>
                <a:cs typeface="Cambria"/>
              </a:rPr>
              <a:t>responsive</a:t>
            </a:r>
            <a:r>
              <a:rPr sz="1750" spc="95" dirty="0">
                <a:latin typeface="Cambria"/>
                <a:cs typeface="Cambria"/>
              </a:rPr>
              <a:t> </a:t>
            </a:r>
            <a:r>
              <a:rPr sz="1750" spc="80" dirty="0">
                <a:latin typeface="Cambria"/>
                <a:cs typeface="Cambria"/>
              </a:rPr>
              <a:t>and</a:t>
            </a:r>
            <a:r>
              <a:rPr sz="1750" spc="90" dirty="0">
                <a:latin typeface="Cambria"/>
                <a:cs typeface="Cambria"/>
              </a:rPr>
              <a:t> </a:t>
            </a:r>
            <a:r>
              <a:rPr sz="1750" spc="114" dirty="0">
                <a:latin typeface="Cambria"/>
                <a:cs typeface="Cambria"/>
              </a:rPr>
              <a:t>user-</a:t>
            </a:r>
            <a:r>
              <a:rPr sz="1750" spc="60" dirty="0">
                <a:latin typeface="Cambria"/>
                <a:cs typeface="Cambria"/>
              </a:rPr>
              <a:t>friendly</a:t>
            </a:r>
            <a:r>
              <a:rPr sz="1750" spc="95" dirty="0">
                <a:latin typeface="Cambria"/>
                <a:cs typeface="Cambria"/>
              </a:rPr>
              <a:t> </a:t>
            </a:r>
            <a:r>
              <a:rPr sz="1750" spc="70" dirty="0">
                <a:latin typeface="Cambria"/>
                <a:cs typeface="Cambria"/>
              </a:rPr>
              <a:t>interface.</a:t>
            </a:r>
            <a:endParaRPr sz="175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615"/>
              </a:spcBef>
            </a:pPr>
            <a:endParaRPr sz="17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85" dirty="0">
                <a:latin typeface="Cambria"/>
                <a:cs typeface="Cambria"/>
              </a:rPr>
              <a:t>Integrated</a:t>
            </a:r>
            <a:r>
              <a:rPr sz="2200" spc="130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AI</a:t>
            </a:r>
            <a:r>
              <a:rPr sz="2200" spc="135" dirty="0">
                <a:latin typeface="Cambria"/>
                <a:cs typeface="Cambria"/>
              </a:rPr>
              <a:t> </a:t>
            </a:r>
            <a:r>
              <a:rPr sz="2200" spc="100" dirty="0">
                <a:latin typeface="Cambria"/>
                <a:cs typeface="Cambria"/>
              </a:rPr>
              <a:t>Modules</a:t>
            </a:r>
            <a:endParaRPr sz="22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910"/>
              </a:spcBef>
            </a:pPr>
            <a:r>
              <a:rPr sz="1750" spc="65" dirty="0">
                <a:latin typeface="Cambria"/>
                <a:cs typeface="Cambria"/>
              </a:rPr>
              <a:t>Powers</a:t>
            </a:r>
            <a:r>
              <a:rPr sz="1750" spc="120" dirty="0">
                <a:latin typeface="Cambria"/>
                <a:cs typeface="Cambria"/>
              </a:rPr>
              <a:t> </a:t>
            </a:r>
            <a:r>
              <a:rPr sz="1750" dirty="0">
                <a:latin typeface="Cambria"/>
                <a:cs typeface="Cambria"/>
              </a:rPr>
              <a:t>risk</a:t>
            </a:r>
            <a:r>
              <a:rPr sz="1750" spc="120" dirty="0">
                <a:latin typeface="Cambria"/>
                <a:cs typeface="Cambria"/>
              </a:rPr>
              <a:t> </a:t>
            </a:r>
            <a:r>
              <a:rPr sz="1750" spc="75" dirty="0">
                <a:latin typeface="Cambria"/>
                <a:cs typeface="Cambria"/>
              </a:rPr>
              <a:t>prediction,</a:t>
            </a:r>
            <a:r>
              <a:rPr sz="1750" spc="125" dirty="0">
                <a:latin typeface="Cambria"/>
                <a:cs typeface="Cambria"/>
              </a:rPr>
              <a:t> </a:t>
            </a:r>
            <a:r>
              <a:rPr sz="1750" spc="70" dirty="0">
                <a:latin typeface="Cambria"/>
                <a:cs typeface="Cambria"/>
              </a:rPr>
              <a:t>diagnosis,</a:t>
            </a:r>
            <a:r>
              <a:rPr sz="1750" spc="120" dirty="0">
                <a:latin typeface="Cambria"/>
                <a:cs typeface="Cambria"/>
              </a:rPr>
              <a:t> </a:t>
            </a:r>
            <a:r>
              <a:rPr sz="1750" spc="85" dirty="0">
                <a:latin typeface="Cambria"/>
                <a:cs typeface="Cambria"/>
              </a:rPr>
              <a:t>monitoring,</a:t>
            </a:r>
            <a:r>
              <a:rPr sz="1750" spc="120" dirty="0">
                <a:latin typeface="Cambria"/>
                <a:cs typeface="Cambria"/>
              </a:rPr>
              <a:t> </a:t>
            </a:r>
            <a:r>
              <a:rPr sz="1750" spc="80" dirty="0">
                <a:latin typeface="Cambria"/>
                <a:cs typeface="Cambria"/>
              </a:rPr>
              <a:t>and</a:t>
            </a:r>
            <a:r>
              <a:rPr sz="1750" spc="125" dirty="0">
                <a:latin typeface="Cambria"/>
                <a:cs typeface="Cambria"/>
              </a:rPr>
              <a:t> </a:t>
            </a:r>
            <a:r>
              <a:rPr sz="1750" spc="80" dirty="0">
                <a:latin typeface="Cambria"/>
                <a:cs typeface="Cambria"/>
              </a:rPr>
              <a:t>smart</a:t>
            </a:r>
            <a:r>
              <a:rPr sz="1750" spc="120" dirty="0">
                <a:latin typeface="Cambria"/>
                <a:cs typeface="Cambria"/>
              </a:rPr>
              <a:t> </a:t>
            </a:r>
            <a:r>
              <a:rPr sz="1750" spc="85" dirty="0">
                <a:latin typeface="Cambria"/>
                <a:cs typeface="Cambria"/>
              </a:rPr>
              <a:t>bed</a:t>
            </a:r>
            <a:r>
              <a:rPr sz="1750" spc="120" dirty="0">
                <a:latin typeface="Cambria"/>
                <a:cs typeface="Cambria"/>
              </a:rPr>
              <a:t> </a:t>
            </a:r>
            <a:r>
              <a:rPr sz="1750" spc="60" dirty="0">
                <a:latin typeface="Cambria"/>
                <a:cs typeface="Cambria"/>
              </a:rPr>
              <a:t>allocation.</a:t>
            </a:r>
            <a:endParaRPr sz="175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72243" y="1887169"/>
            <a:ext cx="8715756" cy="651109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9629775" y="923925"/>
            <a:ext cx="8658225" cy="19050"/>
          </a:xfrm>
          <a:custGeom>
            <a:avLst/>
            <a:gdLst/>
            <a:ahLst/>
            <a:cxnLst/>
            <a:rect l="l" t="t" r="r" b="b"/>
            <a:pathLst>
              <a:path w="8658225" h="19050">
                <a:moveTo>
                  <a:pt x="8658225" y="0"/>
                </a:moveTo>
                <a:lnTo>
                  <a:pt x="0" y="0"/>
                </a:lnTo>
                <a:lnTo>
                  <a:pt x="0" y="19050"/>
                </a:lnTo>
                <a:lnTo>
                  <a:pt x="8658225" y="19050"/>
                </a:lnTo>
                <a:lnTo>
                  <a:pt x="86582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617075" y="333678"/>
            <a:ext cx="37623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90" dirty="0">
                <a:latin typeface="Cambria"/>
                <a:cs typeface="Cambria"/>
              </a:rPr>
              <a:t>System</a:t>
            </a:r>
            <a:r>
              <a:rPr sz="2000" spc="105" dirty="0">
                <a:latin typeface="Cambria"/>
                <a:cs typeface="Cambria"/>
              </a:rPr>
              <a:t> </a:t>
            </a:r>
            <a:r>
              <a:rPr sz="2000" spc="80" dirty="0">
                <a:latin typeface="Cambria"/>
                <a:cs typeface="Cambria"/>
              </a:rPr>
              <a:t>Architecture</a:t>
            </a:r>
            <a:r>
              <a:rPr sz="2000" spc="105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&amp;</a:t>
            </a:r>
            <a:r>
              <a:rPr sz="2000" spc="110" dirty="0">
                <a:latin typeface="Cambria"/>
                <a:cs typeface="Cambria"/>
              </a:rPr>
              <a:t> </a:t>
            </a:r>
            <a:r>
              <a:rPr sz="2000" spc="80" dirty="0">
                <a:latin typeface="Cambria"/>
                <a:cs typeface="Cambria"/>
              </a:rPr>
              <a:t>Modules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968544" y="333863"/>
            <a:ext cx="1338580" cy="328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45" dirty="0">
                <a:latin typeface="Cambria"/>
                <a:cs typeface="Cambria"/>
              </a:rPr>
              <a:t>2/24/2026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85" dirty="0"/>
              <a:t>7.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29775" y="923925"/>
            <a:ext cx="8658225" cy="19050"/>
          </a:xfrm>
          <a:custGeom>
            <a:avLst/>
            <a:gdLst/>
            <a:ahLst/>
            <a:cxnLst/>
            <a:rect l="l" t="t" r="r" b="b"/>
            <a:pathLst>
              <a:path w="8658225" h="19050">
                <a:moveTo>
                  <a:pt x="8658225" y="0"/>
                </a:moveTo>
                <a:lnTo>
                  <a:pt x="0" y="0"/>
                </a:lnTo>
                <a:lnTo>
                  <a:pt x="0" y="19050"/>
                </a:lnTo>
                <a:lnTo>
                  <a:pt x="8658225" y="19050"/>
                </a:lnTo>
                <a:lnTo>
                  <a:pt x="86582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617075" y="333678"/>
            <a:ext cx="37623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90" dirty="0">
                <a:latin typeface="Cambria"/>
                <a:cs typeface="Cambria"/>
              </a:rPr>
              <a:t>System</a:t>
            </a:r>
            <a:r>
              <a:rPr sz="2000" spc="105" dirty="0">
                <a:latin typeface="Cambria"/>
                <a:cs typeface="Cambria"/>
              </a:rPr>
              <a:t> </a:t>
            </a:r>
            <a:r>
              <a:rPr sz="2000" spc="80" dirty="0">
                <a:latin typeface="Cambria"/>
                <a:cs typeface="Cambria"/>
              </a:rPr>
              <a:t>Architecture</a:t>
            </a:r>
            <a:r>
              <a:rPr sz="2000" spc="105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&amp;</a:t>
            </a:r>
            <a:r>
              <a:rPr sz="2000" spc="110" dirty="0">
                <a:latin typeface="Cambria"/>
                <a:cs typeface="Cambria"/>
              </a:rPr>
              <a:t> </a:t>
            </a:r>
            <a:r>
              <a:rPr sz="2000" spc="80" dirty="0">
                <a:latin typeface="Cambria"/>
                <a:cs typeface="Cambria"/>
              </a:rPr>
              <a:t>Modules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68544" y="333863"/>
            <a:ext cx="1338580" cy="328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45" dirty="0">
                <a:latin typeface="Cambria"/>
                <a:cs typeface="Cambria"/>
              </a:rPr>
              <a:t>2/24/2026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8.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05494" y="1761127"/>
            <a:ext cx="6657975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spc="175" dirty="0">
                <a:latin typeface="Lucida Sans Unicode"/>
                <a:cs typeface="Lucida Sans Unicode"/>
              </a:rPr>
              <a:t>Key</a:t>
            </a:r>
            <a:r>
              <a:rPr sz="5000" spc="-229" dirty="0">
                <a:latin typeface="Lucida Sans Unicode"/>
                <a:cs typeface="Lucida Sans Unicode"/>
              </a:rPr>
              <a:t> </a:t>
            </a:r>
            <a:r>
              <a:rPr sz="5000" spc="220" dirty="0">
                <a:latin typeface="Lucida Sans Unicode"/>
                <a:cs typeface="Lucida Sans Unicode"/>
              </a:rPr>
              <a:t>System</a:t>
            </a:r>
            <a:r>
              <a:rPr sz="5000" spc="-225" dirty="0">
                <a:latin typeface="Lucida Sans Unicode"/>
                <a:cs typeface="Lucida Sans Unicode"/>
              </a:rPr>
              <a:t> </a:t>
            </a:r>
            <a:r>
              <a:rPr sz="5000" spc="165" dirty="0">
                <a:latin typeface="Lucida Sans Unicode"/>
                <a:cs typeface="Lucida Sans Unicode"/>
              </a:rPr>
              <a:t>Modules</a:t>
            </a:r>
            <a:endParaRPr sz="50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625234" y="4727650"/>
            <a:ext cx="2643505" cy="19710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83895">
              <a:lnSpc>
                <a:spcPct val="107900"/>
              </a:lnSpc>
              <a:spcBef>
                <a:spcPts val="100"/>
              </a:spcBef>
            </a:pPr>
            <a:r>
              <a:rPr sz="2500" dirty="0">
                <a:latin typeface="Cambria"/>
                <a:cs typeface="Cambria"/>
              </a:rPr>
              <a:t>Full</a:t>
            </a:r>
            <a:r>
              <a:rPr sz="2500" spc="210" dirty="0">
                <a:latin typeface="Cambria"/>
                <a:cs typeface="Cambria"/>
              </a:rPr>
              <a:t> </a:t>
            </a:r>
            <a:r>
              <a:rPr sz="2500" spc="160" dirty="0">
                <a:latin typeface="Cambria"/>
                <a:cs typeface="Cambria"/>
              </a:rPr>
              <a:t>CRUD </a:t>
            </a:r>
            <a:r>
              <a:rPr sz="2500" spc="65" dirty="0">
                <a:latin typeface="Cambria"/>
                <a:cs typeface="Cambria"/>
              </a:rPr>
              <a:t>Functionality</a:t>
            </a:r>
            <a:endParaRPr sz="2500">
              <a:latin typeface="Cambria"/>
              <a:cs typeface="Cambria"/>
            </a:endParaRPr>
          </a:p>
          <a:p>
            <a:pPr marL="12700" marR="5080">
              <a:lnSpc>
                <a:spcPct val="107700"/>
              </a:lnSpc>
              <a:spcBef>
                <a:spcPts val="1860"/>
              </a:spcBef>
            </a:pPr>
            <a:r>
              <a:rPr sz="1800" spc="90" dirty="0">
                <a:latin typeface="Cambria"/>
                <a:cs typeface="Cambria"/>
              </a:rPr>
              <a:t>Each</a:t>
            </a:r>
            <a:r>
              <a:rPr sz="1800" spc="80" dirty="0">
                <a:latin typeface="Cambria"/>
                <a:cs typeface="Cambria"/>
              </a:rPr>
              <a:t> </a:t>
            </a:r>
            <a:r>
              <a:rPr sz="1800" spc="65" dirty="0">
                <a:latin typeface="Cambria"/>
                <a:cs typeface="Cambria"/>
              </a:rPr>
              <a:t>module</a:t>
            </a:r>
            <a:r>
              <a:rPr sz="1800" spc="85" dirty="0">
                <a:latin typeface="Cambria"/>
                <a:cs typeface="Cambria"/>
              </a:rPr>
              <a:t> </a:t>
            </a:r>
            <a:r>
              <a:rPr sz="1800" spc="45" dirty="0">
                <a:latin typeface="Cambria"/>
                <a:cs typeface="Cambria"/>
              </a:rPr>
              <a:t>supports </a:t>
            </a:r>
            <a:r>
              <a:rPr sz="1800" spc="70" dirty="0">
                <a:latin typeface="Cambria"/>
                <a:cs typeface="Cambria"/>
              </a:rPr>
              <a:t>create,</a:t>
            </a:r>
            <a:r>
              <a:rPr sz="1800" spc="85" dirty="0">
                <a:latin typeface="Cambria"/>
                <a:cs typeface="Cambria"/>
              </a:rPr>
              <a:t> </a:t>
            </a:r>
            <a:r>
              <a:rPr sz="1800" spc="50" dirty="0">
                <a:latin typeface="Cambria"/>
                <a:cs typeface="Cambria"/>
              </a:rPr>
              <a:t>read,</a:t>
            </a:r>
            <a:r>
              <a:rPr sz="1800" spc="90" dirty="0">
                <a:latin typeface="Cambria"/>
                <a:cs typeface="Cambria"/>
              </a:rPr>
              <a:t> </a:t>
            </a:r>
            <a:r>
              <a:rPr sz="1800" spc="65" dirty="0">
                <a:latin typeface="Cambria"/>
                <a:cs typeface="Cambria"/>
              </a:rPr>
              <a:t>update,</a:t>
            </a:r>
            <a:r>
              <a:rPr sz="1800" spc="90" dirty="0">
                <a:latin typeface="Cambria"/>
                <a:cs typeface="Cambria"/>
              </a:rPr>
              <a:t> </a:t>
            </a:r>
            <a:r>
              <a:rPr sz="1800" spc="40" dirty="0">
                <a:latin typeface="Cambria"/>
                <a:cs typeface="Cambria"/>
              </a:rPr>
              <a:t>and </a:t>
            </a:r>
            <a:r>
              <a:rPr sz="1800" spc="65" dirty="0">
                <a:latin typeface="Cambria"/>
                <a:cs typeface="Cambria"/>
              </a:rPr>
              <a:t>delete</a:t>
            </a:r>
            <a:r>
              <a:rPr sz="1800" spc="85" dirty="0">
                <a:latin typeface="Cambria"/>
                <a:cs typeface="Cambria"/>
              </a:rPr>
              <a:t> </a:t>
            </a:r>
            <a:r>
              <a:rPr sz="1800" spc="50" dirty="0">
                <a:latin typeface="Cambria"/>
                <a:cs typeface="Cambria"/>
              </a:rPr>
              <a:t>operations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051987" y="4759276"/>
            <a:ext cx="2804160" cy="1528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00" spc="100" dirty="0">
                <a:latin typeface="Cambria"/>
                <a:cs typeface="Cambria"/>
              </a:rPr>
              <a:t>AI-</a:t>
            </a:r>
            <a:r>
              <a:rPr sz="2500" spc="75" dirty="0">
                <a:latin typeface="Cambria"/>
                <a:cs typeface="Cambria"/>
              </a:rPr>
              <a:t>Driven</a:t>
            </a:r>
            <a:r>
              <a:rPr sz="2500" spc="110" dirty="0">
                <a:latin typeface="Cambria"/>
                <a:cs typeface="Cambria"/>
              </a:rPr>
              <a:t> </a:t>
            </a:r>
            <a:r>
              <a:rPr sz="2500" spc="55" dirty="0">
                <a:latin typeface="Cambria"/>
                <a:cs typeface="Cambria"/>
              </a:rPr>
              <a:t>Features</a:t>
            </a:r>
            <a:endParaRPr sz="2500">
              <a:latin typeface="Cambria"/>
              <a:cs typeface="Cambria"/>
            </a:endParaRPr>
          </a:p>
          <a:p>
            <a:pPr marL="12700" marR="412115">
              <a:lnSpc>
                <a:spcPct val="107700"/>
              </a:lnSpc>
              <a:spcBef>
                <a:spcPts val="1860"/>
              </a:spcBef>
            </a:pPr>
            <a:r>
              <a:rPr sz="1800" dirty="0">
                <a:latin typeface="Cambria"/>
                <a:cs typeface="Cambria"/>
              </a:rPr>
              <a:t>AI</a:t>
            </a:r>
            <a:r>
              <a:rPr sz="1800" spc="85" dirty="0">
                <a:latin typeface="Cambria"/>
                <a:cs typeface="Cambria"/>
              </a:rPr>
              <a:t> </a:t>
            </a:r>
            <a:r>
              <a:rPr sz="1800" spc="50" dirty="0">
                <a:latin typeface="Cambria"/>
                <a:cs typeface="Cambria"/>
              </a:rPr>
              <a:t>diagnosis,</a:t>
            </a:r>
            <a:r>
              <a:rPr sz="1800" spc="85" dirty="0">
                <a:latin typeface="Cambria"/>
                <a:cs typeface="Cambria"/>
              </a:rPr>
              <a:t> </a:t>
            </a:r>
            <a:r>
              <a:rPr sz="1800" spc="50" dirty="0">
                <a:latin typeface="Cambria"/>
                <a:cs typeface="Cambria"/>
              </a:rPr>
              <a:t>health </a:t>
            </a:r>
            <a:r>
              <a:rPr sz="1800" spc="65" dirty="0">
                <a:latin typeface="Cambria"/>
                <a:cs typeface="Cambria"/>
              </a:rPr>
              <a:t>monitoring,</a:t>
            </a:r>
            <a:r>
              <a:rPr sz="1800" spc="90" dirty="0">
                <a:latin typeface="Cambria"/>
                <a:cs typeface="Cambria"/>
              </a:rPr>
              <a:t> </a:t>
            </a:r>
            <a:r>
              <a:rPr sz="1800" spc="65" dirty="0">
                <a:latin typeface="Cambria"/>
                <a:cs typeface="Cambria"/>
              </a:rPr>
              <a:t>and</a:t>
            </a:r>
            <a:r>
              <a:rPr sz="1800" spc="95" dirty="0">
                <a:latin typeface="Cambria"/>
                <a:cs typeface="Cambria"/>
              </a:rPr>
              <a:t> </a:t>
            </a:r>
            <a:r>
              <a:rPr sz="1800" spc="45" dirty="0">
                <a:latin typeface="Cambria"/>
                <a:cs typeface="Cambria"/>
              </a:rPr>
              <a:t>smart </a:t>
            </a:r>
            <a:r>
              <a:rPr sz="1800" spc="60" dirty="0">
                <a:latin typeface="Cambria"/>
                <a:cs typeface="Cambria"/>
              </a:rPr>
              <a:t>system</a:t>
            </a:r>
            <a:r>
              <a:rPr sz="1800" spc="90" dirty="0">
                <a:latin typeface="Cambria"/>
                <a:cs typeface="Cambria"/>
              </a:rPr>
              <a:t> </a:t>
            </a:r>
            <a:r>
              <a:rPr sz="1800" spc="40" dirty="0">
                <a:latin typeface="Cambria"/>
                <a:cs typeface="Cambria"/>
              </a:rPr>
              <a:t>logs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78741" y="4727650"/>
            <a:ext cx="3088640" cy="2381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300480" algn="just">
              <a:lnSpc>
                <a:spcPct val="107900"/>
              </a:lnSpc>
              <a:spcBef>
                <a:spcPts val="100"/>
              </a:spcBef>
            </a:pPr>
            <a:r>
              <a:rPr sz="2500" spc="200" dirty="0">
                <a:latin typeface="Cambria"/>
                <a:cs typeface="Cambria"/>
              </a:rPr>
              <a:t>End-</a:t>
            </a:r>
            <a:r>
              <a:rPr sz="2500" spc="145" dirty="0">
                <a:latin typeface="Cambria"/>
                <a:cs typeface="Cambria"/>
              </a:rPr>
              <a:t>to-</a:t>
            </a:r>
            <a:r>
              <a:rPr sz="2500" spc="70" dirty="0">
                <a:latin typeface="Cambria"/>
                <a:cs typeface="Cambria"/>
              </a:rPr>
              <a:t>End </a:t>
            </a:r>
            <a:r>
              <a:rPr sz="2500" spc="75" dirty="0">
                <a:latin typeface="Cambria"/>
                <a:cs typeface="Cambria"/>
              </a:rPr>
              <a:t>Operational </a:t>
            </a:r>
            <a:r>
              <a:rPr sz="2500" spc="90" dirty="0">
                <a:latin typeface="Cambria"/>
                <a:cs typeface="Cambria"/>
              </a:rPr>
              <a:t>Coverage</a:t>
            </a:r>
            <a:endParaRPr sz="2500">
              <a:latin typeface="Cambria"/>
              <a:cs typeface="Cambria"/>
            </a:endParaRPr>
          </a:p>
          <a:p>
            <a:pPr marL="12700" marR="5080">
              <a:lnSpc>
                <a:spcPct val="107700"/>
              </a:lnSpc>
              <a:spcBef>
                <a:spcPts val="1860"/>
              </a:spcBef>
            </a:pPr>
            <a:r>
              <a:rPr sz="1800" spc="65" dirty="0">
                <a:latin typeface="Cambria"/>
                <a:cs typeface="Cambria"/>
              </a:rPr>
              <a:t>Includes</a:t>
            </a:r>
            <a:r>
              <a:rPr sz="1800" spc="80" dirty="0">
                <a:latin typeface="Cambria"/>
                <a:cs typeface="Cambria"/>
              </a:rPr>
              <a:t> </a:t>
            </a:r>
            <a:r>
              <a:rPr sz="1800" spc="45" dirty="0">
                <a:latin typeface="Cambria"/>
                <a:cs typeface="Cambria"/>
              </a:rPr>
              <a:t>admissions, </a:t>
            </a:r>
            <a:r>
              <a:rPr sz="1800" dirty="0">
                <a:latin typeface="Cambria"/>
                <a:cs typeface="Cambria"/>
              </a:rPr>
              <a:t>laboratory,</a:t>
            </a:r>
            <a:r>
              <a:rPr sz="1800" spc="295" dirty="0">
                <a:latin typeface="Cambria"/>
                <a:cs typeface="Cambria"/>
              </a:rPr>
              <a:t> </a:t>
            </a:r>
            <a:r>
              <a:rPr sz="1800" spc="50" dirty="0">
                <a:latin typeface="Cambria"/>
                <a:cs typeface="Cambria"/>
              </a:rPr>
              <a:t>pharmacy,</a:t>
            </a:r>
            <a:r>
              <a:rPr sz="1800" spc="29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billing, </a:t>
            </a:r>
            <a:r>
              <a:rPr sz="1800" spc="65" dirty="0">
                <a:latin typeface="Cambria"/>
                <a:cs typeface="Cambria"/>
              </a:rPr>
              <a:t>and</a:t>
            </a:r>
            <a:r>
              <a:rPr sz="1800" spc="75" dirty="0">
                <a:latin typeface="Cambria"/>
                <a:cs typeface="Cambria"/>
              </a:rPr>
              <a:t> </a:t>
            </a:r>
            <a:r>
              <a:rPr sz="1800" spc="50" dirty="0">
                <a:latin typeface="Cambria"/>
                <a:cs typeface="Cambria"/>
              </a:rPr>
              <a:t>payments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5494" y="4727650"/>
            <a:ext cx="2759075" cy="19710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73990">
              <a:lnSpc>
                <a:spcPct val="107900"/>
              </a:lnSpc>
              <a:spcBef>
                <a:spcPts val="100"/>
              </a:spcBef>
            </a:pPr>
            <a:r>
              <a:rPr sz="2500" spc="90" dirty="0">
                <a:latin typeface="Cambria"/>
                <a:cs typeface="Cambria"/>
              </a:rPr>
              <a:t>Comprehensive </a:t>
            </a:r>
            <a:r>
              <a:rPr sz="2500" spc="75" dirty="0">
                <a:latin typeface="Cambria"/>
                <a:cs typeface="Cambria"/>
              </a:rPr>
              <a:t>Hospital</a:t>
            </a:r>
            <a:r>
              <a:rPr sz="2500" spc="135" dirty="0">
                <a:latin typeface="Cambria"/>
                <a:cs typeface="Cambria"/>
              </a:rPr>
              <a:t> </a:t>
            </a:r>
            <a:r>
              <a:rPr sz="2500" spc="90" dirty="0">
                <a:latin typeface="Cambria"/>
                <a:cs typeface="Cambria"/>
              </a:rPr>
              <a:t>Modules</a:t>
            </a:r>
            <a:endParaRPr sz="2500">
              <a:latin typeface="Cambria"/>
              <a:cs typeface="Cambria"/>
            </a:endParaRPr>
          </a:p>
          <a:p>
            <a:pPr marL="12700" marR="5080">
              <a:lnSpc>
                <a:spcPct val="107700"/>
              </a:lnSpc>
              <a:spcBef>
                <a:spcPts val="1860"/>
              </a:spcBef>
            </a:pPr>
            <a:r>
              <a:rPr sz="1800" spc="85" dirty="0">
                <a:latin typeface="Cambria"/>
                <a:cs typeface="Cambria"/>
              </a:rPr>
              <a:t>Manage</a:t>
            </a:r>
            <a:r>
              <a:rPr sz="1800" spc="95" dirty="0">
                <a:latin typeface="Cambria"/>
                <a:cs typeface="Cambria"/>
              </a:rPr>
              <a:t> </a:t>
            </a:r>
            <a:r>
              <a:rPr sz="1800" spc="55" dirty="0">
                <a:latin typeface="Cambria"/>
                <a:cs typeface="Cambria"/>
              </a:rPr>
              <a:t>patients,</a:t>
            </a:r>
            <a:r>
              <a:rPr sz="1800" spc="100" dirty="0">
                <a:latin typeface="Cambria"/>
                <a:cs typeface="Cambria"/>
              </a:rPr>
              <a:t> </a:t>
            </a:r>
            <a:r>
              <a:rPr sz="1800" spc="65" dirty="0">
                <a:latin typeface="Cambria"/>
                <a:cs typeface="Cambria"/>
              </a:rPr>
              <a:t>doctors, departments,</a:t>
            </a:r>
            <a:r>
              <a:rPr sz="1800" spc="120" dirty="0">
                <a:latin typeface="Cambria"/>
                <a:cs typeface="Cambria"/>
              </a:rPr>
              <a:t> </a:t>
            </a:r>
            <a:r>
              <a:rPr sz="1800" spc="40" dirty="0">
                <a:latin typeface="Cambria"/>
                <a:cs typeface="Cambria"/>
              </a:rPr>
              <a:t>and </a:t>
            </a:r>
            <a:r>
              <a:rPr sz="1800" spc="55" dirty="0">
                <a:latin typeface="Cambria"/>
                <a:cs typeface="Cambria"/>
              </a:rPr>
              <a:t>appointments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5494" y="1761127"/>
            <a:ext cx="6855459" cy="54978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spc="190" dirty="0">
                <a:latin typeface="Lucida Sans Unicode"/>
                <a:cs typeface="Lucida Sans Unicode"/>
              </a:rPr>
              <a:t>Database</a:t>
            </a:r>
            <a:r>
              <a:rPr sz="5000" spc="-240" dirty="0">
                <a:latin typeface="Lucida Sans Unicode"/>
                <a:cs typeface="Lucida Sans Unicode"/>
              </a:rPr>
              <a:t> </a:t>
            </a:r>
            <a:r>
              <a:rPr sz="5000" spc="180" dirty="0">
                <a:latin typeface="Lucida Sans Unicode"/>
                <a:cs typeface="Lucida Sans Unicode"/>
              </a:rPr>
              <a:t>Structure</a:t>
            </a:r>
            <a:endParaRPr sz="5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590"/>
              </a:spcBef>
            </a:pPr>
            <a:r>
              <a:rPr sz="2500" dirty="0">
                <a:latin typeface="Cambria"/>
                <a:cs typeface="Cambria"/>
              </a:rPr>
              <a:t>Relational</a:t>
            </a:r>
            <a:r>
              <a:rPr sz="2500" spc="350" dirty="0">
                <a:latin typeface="Cambria"/>
                <a:cs typeface="Cambria"/>
              </a:rPr>
              <a:t> </a:t>
            </a:r>
            <a:r>
              <a:rPr sz="2500" spc="85" dirty="0">
                <a:latin typeface="Cambria"/>
                <a:cs typeface="Cambria"/>
              </a:rPr>
              <a:t>Database</a:t>
            </a:r>
            <a:r>
              <a:rPr sz="2500" spc="355" dirty="0">
                <a:latin typeface="Cambria"/>
                <a:cs typeface="Cambria"/>
              </a:rPr>
              <a:t> </a:t>
            </a:r>
            <a:r>
              <a:rPr sz="2500" spc="100" dirty="0">
                <a:latin typeface="Cambria"/>
                <a:cs typeface="Cambria"/>
              </a:rPr>
              <a:t>Structure</a:t>
            </a:r>
            <a:endParaRPr sz="25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2085"/>
              </a:spcBef>
            </a:pPr>
            <a:r>
              <a:rPr sz="2000" spc="75" dirty="0">
                <a:latin typeface="Cambria"/>
                <a:cs typeface="Cambria"/>
              </a:rPr>
              <a:t>Centralized</a:t>
            </a:r>
            <a:r>
              <a:rPr sz="2000" spc="90" dirty="0">
                <a:latin typeface="Cambria"/>
                <a:cs typeface="Cambria"/>
              </a:rPr>
              <a:t> </a:t>
            </a:r>
            <a:r>
              <a:rPr sz="2000" spc="50" dirty="0">
                <a:latin typeface="Cambria"/>
                <a:cs typeface="Cambria"/>
              </a:rPr>
              <a:t>database:</a:t>
            </a:r>
            <a:r>
              <a:rPr sz="2000" spc="95" dirty="0">
                <a:latin typeface="Cambria"/>
                <a:cs typeface="Cambria"/>
              </a:rPr>
              <a:t> </a:t>
            </a:r>
            <a:r>
              <a:rPr sz="2000" spc="120" dirty="0">
                <a:latin typeface="Cambria"/>
                <a:cs typeface="Cambria"/>
              </a:rPr>
              <a:t>ai_smart_hospital</a:t>
            </a:r>
            <a:endParaRPr sz="2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90"/>
              </a:spcBef>
            </a:pPr>
            <a:endParaRPr sz="20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500" spc="100" dirty="0">
                <a:latin typeface="Cambria"/>
                <a:cs typeface="Cambria"/>
              </a:rPr>
              <a:t>Comprehensive</a:t>
            </a:r>
            <a:r>
              <a:rPr sz="2500" spc="110" dirty="0">
                <a:latin typeface="Cambria"/>
                <a:cs typeface="Cambria"/>
              </a:rPr>
              <a:t> </a:t>
            </a:r>
            <a:r>
              <a:rPr sz="2500" spc="60" dirty="0">
                <a:latin typeface="Cambria"/>
                <a:cs typeface="Cambria"/>
              </a:rPr>
              <a:t>Table</a:t>
            </a:r>
            <a:r>
              <a:rPr sz="2500" spc="110" dirty="0">
                <a:latin typeface="Cambria"/>
                <a:cs typeface="Cambria"/>
              </a:rPr>
              <a:t> </a:t>
            </a:r>
            <a:r>
              <a:rPr sz="2500" spc="95" dirty="0">
                <a:latin typeface="Cambria"/>
                <a:cs typeface="Cambria"/>
              </a:rPr>
              <a:t>Design</a:t>
            </a:r>
            <a:endParaRPr sz="2500">
              <a:latin typeface="Cambria"/>
              <a:cs typeface="Cambria"/>
            </a:endParaRPr>
          </a:p>
          <a:p>
            <a:pPr marL="12700" marR="54610">
              <a:lnSpc>
                <a:spcPct val="107800"/>
              </a:lnSpc>
              <a:spcBef>
                <a:spcPts val="1900"/>
              </a:spcBef>
            </a:pPr>
            <a:r>
              <a:rPr sz="2000" spc="55" dirty="0">
                <a:latin typeface="Cambria"/>
                <a:cs typeface="Cambria"/>
              </a:rPr>
              <a:t>Key</a:t>
            </a:r>
            <a:r>
              <a:rPr sz="2000" spc="165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tables:</a:t>
            </a:r>
            <a:r>
              <a:rPr sz="2000" spc="170" dirty="0">
                <a:latin typeface="Cambria"/>
                <a:cs typeface="Cambria"/>
              </a:rPr>
              <a:t> </a:t>
            </a:r>
            <a:r>
              <a:rPr sz="2000" spc="65" dirty="0">
                <a:latin typeface="Cambria"/>
                <a:cs typeface="Cambria"/>
              </a:rPr>
              <a:t>patients,</a:t>
            </a:r>
            <a:r>
              <a:rPr sz="2000" spc="165" dirty="0">
                <a:latin typeface="Cambria"/>
                <a:cs typeface="Cambria"/>
              </a:rPr>
              <a:t> </a:t>
            </a:r>
            <a:r>
              <a:rPr sz="2000" spc="85" dirty="0">
                <a:latin typeface="Cambria"/>
                <a:cs typeface="Cambria"/>
              </a:rPr>
              <a:t>doctors,</a:t>
            </a:r>
            <a:r>
              <a:rPr sz="2000" spc="170" dirty="0">
                <a:latin typeface="Cambria"/>
                <a:cs typeface="Cambria"/>
              </a:rPr>
              <a:t> </a:t>
            </a:r>
            <a:r>
              <a:rPr sz="2000" spc="75" dirty="0">
                <a:latin typeface="Cambria"/>
                <a:cs typeface="Cambria"/>
              </a:rPr>
              <a:t>departments,</a:t>
            </a:r>
            <a:r>
              <a:rPr sz="2000" spc="170" dirty="0">
                <a:latin typeface="Cambria"/>
                <a:cs typeface="Cambria"/>
              </a:rPr>
              <a:t> </a:t>
            </a:r>
            <a:r>
              <a:rPr sz="2000" spc="60" dirty="0">
                <a:latin typeface="Cambria"/>
                <a:cs typeface="Cambria"/>
              </a:rPr>
              <a:t>appointments, admissions,</a:t>
            </a:r>
            <a:r>
              <a:rPr sz="2000" spc="110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lab_tests,</a:t>
            </a:r>
            <a:r>
              <a:rPr sz="2000" spc="110" dirty="0">
                <a:latin typeface="Cambria"/>
                <a:cs typeface="Cambria"/>
              </a:rPr>
              <a:t> </a:t>
            </a:r>
            <a:r>
              <a:rPr sz="2000" spc="75" dirty="0">
                <a:latin typeface="Cambria"/>
                <a:cs typeface="Cambria"/>
              </a:rPr>
              <a:t>medicines,</a:t>
            </a:r>
            <a:r>
              <a:rPr sz="2000" spc="110" dirty="0">
                <a:latin typeface="Cambria"/>
                <a:cs typeface="Cambria"/>
              </a:rPr>
              <a:t> </a:t>
            </a:r>
            <a:r>
              <a:rPr sz="2000" spc="60" dirty="0">
                <a:latin typeface="Cambria"/>
                <a:cs typeface="Cambria"/>
              </a:rPr>
              <a:t>invoices,</a:t>
            </a:r>
            <a:r>
              <a:rPr sz="2000" spc="110" dirty="0">
                <a:latin typeface="Cambria"/>
                <a:cs typeface="Cambria"/>
              </a:rPr>
              <a:t> </a:t>
            </a:r>
            <a:r>
              <a:rPr sz="2000" spc="60" dirty="0">
                <a:latin typeface="Cambria"/>
                <a:cs typeface="Cambria"/>
              </a:rPr>
              <a:t>payments, </a:t>
            </a:r>
            <a:r>
              <a:rPr sz="2000" spc="105" dirty="0">
                <a:latin typeface="Cambria"/>
                <a:cs typeface="Cambria"/>
              </a:rPr>
              <a:t>ai_diagnosis,</a:t>
            </a:r>
            <a:r>
              <a:rPr sz="2000" spc="95" dirty="0">
                <a:latin typeface="Cambria"/>
                <a:cs typeface="Cambria"/>
              </a:rPr>
              <a:t> </a:t>
            </a:r>
            <a:r>
              <a:rPr sz="2000" spc="110" dirty="0">
                <a:latin typeface="Cambria"/>
                <a:cs typeface="Cambria"/>
              </a:rPr>
              <a:t>health_monitoring,</a:t>
            </a:r>
            <a:r>
              <a:rPr sz="2000" spc="95" dirty="0">
                <a:latin typeface="Cambria"/>
                <a:cs typeface="Cambria"/>
              </a:rPr>
              <a:t> </a:t>
            </a:r>
            <a:r>
              <a:rPr sz="2000" spc="120" dirty="0">
                <a:latin typeface="Cambria"/>
                <a:cs typeface="Cambria"/>
              </a:rPr>
              <a:t>system_logs</a:t>
            </a:r>
            <a:endParaRPr sz="2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90"/>
              </a:spcBef>
            </a:pPr>
            <a:endParaRPr sz="20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sz="2500" spc="90" dirty="0">
                <a:latin typeface="Cambria"/>
                <a:cs typeface="Cambria"/>
              </a:rPr>
              <a:t>Data</a:t>
            </a:r>
            <a:r>
              <a:rPr sz="2500" spc="120" dirty="0">
                <a:latin typeface="Cambria"/>
                <a:cs typeface="Cambria"/>
              </a:rPr>
              <a:t> </a:t>
            </a:r>
            <a:r>
              <a:rPr sz="2500" spc="70" dirty="0">
                <a:latin typeface="Cambria"/>
                <a:cs typeface="Cambria"/>
              </a:rPr>
              <a:t>Integrity</a:t>
            </a:r>
            <a:r>
              <a:rPr sz="2500" spc="120" dirty="0">
                <a:latin typeface="Cambria"/>
                <a:cs typeface="Cambria"/>
              </a:rPr>
              <a:t> </a:t>
            </a:r>
            <a:r>
              <a:rPr sz="2500" dirty="0">
                <a:latin typeface="Cambria"/>
                <a:cs typeface="Cambria"/>
              </a:rPr>
              <a:t>&amp;</a:t>
            </a:r>
            <a:r>
              <a:rPr sz="2500" spc="120" dirty="0">
                <a:latin typeface="Cambria"/>
                <a:cs typeface="Cambria"/>
              </a:rPr>
              <a:t> </a:t>
            </a:r>
            <a:r>
              <a:rPr sz="2500" spc="90" dirty="0">
                <a:latin typeface="Cambria"/>
                <a:cs typeface="Cambria"/>
              </a:rPr>
              <a:t>Connectivity</a:t>
            </a:r>
            <a:endParaRPr sz="25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2090"/>
              </a:spcBef>
            </a:pPr>
            <a:r>
              <a:rPr sz="2000" spc="50" dirty="0">
                <a:latin typeface="Cambria"/>
                <a:cs typeface="Cambria"/>
              </a:rPr>
              <a:t>Tables</a:t>
            </a:r>
            <a:r>
              <a:rPr sz="2000" spc="140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linked</a:t>
            </a:r>
            <a:r>
              <a:rPr sz="2000" spc="145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via</a:t>
            </a:r>
            <a:r>
              <a:rPr sz="2000" spc="145" dirty="0">
                <a:latin typeface="Cambria"/>
                <a:cs typeface="Cambria"/>
              </a:rPr>
              <a:t> </a:t>
            </a:r>
            <a:r>
              <a:rPr sz="2000" spc="65" dirty="0">
                <a:latin typeface="Cambria"/>
                <a:cs typeface="Cambria"/>
              </a:rPr>
              <a:t>foreign</a:t>
            </a:r>
            <a:r>
              <a:rPr sz="2000" spc="140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keys</a:t>
            </a:r>
            <a:r>
              <a:rPr sz="2000" spc="145" dirty="0">
                <a:latin typeface="Cambria"/>
                <a:cs typeface="Cambria"/>
              </a:rPr>
              <a:t> </a:t>
            </a:r>
            <a:r>
              <a:rPr sz="2000" spc="60" dirty="0">
                <a:latin typeface="Cambria"/>
                <a:cs typeface="Cambria"/>
              </a:rPr>
              <a:t>for</a:t>
            </a:r>
            <a:r>
              <a:rPr sz="2000" spc="145" dirty="0">
                <a:latin typeface="Cambria"/>
                <a:cs typeface="Cambria"/>
              </a:rPr>
              <a:t> </a:t>
            </a:r>
            <a:r>
              <a:rPr sz="2000" spc="65" dirty="0">
                <a:latin typeface="Cambria"/>
                <a:cs typeface="Cambria"/>
              </a:rPr>
              <a:t>robust</a:t>
            </a:r>
            <a:r>
              <a:rPr sz="2000" spc="140" dirty="0">
                <a:latin typeface="Cambria"/>
                <a:cs typeface="Cambria"/>
              </a:rPr>
              <a:t> </a:t>
            </a:r>
            <a:r>
              <a:rPr sz="2000" spc="60" dirty="0">
                <a:latin typeface="Cambria"/>
                <a:cs typeface="Cambria"/>
              </a:rPr>
              <a:t>data</a:t>
            </a:r>
            <a:r>
              <a:rPr sz="2000" spc="145" dirty="0">
                <a:latin typeface="Cambria"/>
                <a:cs typeface="Cambria"/>
              </a:rPr>
              <a:t> </a:t>
            </a:r>
            <a:r>
              <a:rPr sz="2000" spc="40" dirty="0">
                <a:latin typeface="Cambria"/>
                <a:cs typeface="Cambria"/>
              </a:rPr>
              <a:t>relationships</a:t>
            </a:r>
            <a:endParaRPr sz="200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72243" y="1887169"/>
            <a:ext cx="8715756" cy="651109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9629775" y="923925"/>
            <a:ext cx="8658225" cy="19050"/>
          </a:xfrm>
          <a:custGeom>
            <a:avLst/>
            <a:gdLst/>
            <a:ahLst/>
            <a:cxnLst/>
            <a:rect l="l" t="t" r="r" b="b"/>
            <a:pathLst>
              <a:path w="8658225" h="19050">
                <a:moveTo>
                  <a:pt x="8658225" y="0"/>
                </a:moveTo>
                <a:lnTo>
                  <a:pt x="0" y="0"/>
                </a:lnTo>
                <a:lnTo>
                  <a:pt x="0" y="19050"/>
                </a:lnTo>
                <a:lnTo>
                  <a:pt x="8658225" y="19050"/>
                </a:lnTo>
                <a:lnTo>
                  <a:pt x="86582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617075" y="333678"/>
            <a:ext cx="37623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90" dirty="0">
                <a:latin typeface="Cambria"/>
                <a:cs typeface="Cambria"/>
              </a:rPr>
              <a:t>System</a:t>
            </a:r>
            <a:r>
              <a:rPr sz="2000" spc="105" dirty="0">
                <a:latin typeface="Cambria"/>
                <a:cs typeface="Cambria"/>
              </a:rPr>
              <a:t> </a:t>
            </a:r>
            <a:r>
              <a:rPr sz="2000" spc="80" dirty="0">
                <a:latin typeface="Cambria"/>
                <a:cs typeface="Cambria"/>
              </a:rPr>
              <a:t>Architecture</a:t>
            </a:r>
            <a:r>
              <a:rPr sz="2000" spc="105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&amp;</a:t>
            </a:r>
            <a:r>
              <a:rPr sz="2000" spc="110" dirty="0">
                <a:latin typeface="Cambria"/>
                <a:cs typeface="Cambria"/>
              </a:rPr>
              <a:t> </a:t>
            </a:r>
            <a:r>
              <a:rPr sz="2000" spc="80" dirty="0">
                <a:latin typeface="Cambria"/>
                <a:cs typeface="Cambria"/>
              </a:rPr>
              <a:t>Modules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968544" y="333863"/>
            <a:ext cx="1338580" cy="328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45" dirty="0">
                <a:latin typeface="Cambria"/>
                <a:cs typeface="Cambria"/>
              </a:rPr>
              <a:t>2/24/2026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05494" y="295405"/>
            <a:ext cx="422909" cy="636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10" dirty="0"/>
              <a:t>9.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1016</Words>
  <Application>Microsoft Office PowerPoint</Application>
  <PresentationFormat>Custom</PresentationFormat>
  <Paragraphs>250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 Black</vt:lpstr>
      <vt:lpstr>Cambria</vt:lpstr>
      <vt:lpstr>Lucida Sans Unicode</vt:lpstr>
      <vt:lpstr>Tahoma</vt:lpstr>
      <vt:lpstr>Office Theme</vt:lpstr>
      <vt:lpstr>PowerPoint Presentation</vt:lpstr>
      <vt:lpstr>2.</vt:lpstr>
      <vt:lpstr>Introduction &amp; Objectives</vt:lpstr>
      <vt:lpstr>4.</vt:lpstr>
      <vt:lpstr>5.</vt:lpstr>
      <vt:lpstr>System Architecture &amp; Modules</vt:lpstr>
      <vt:lpstr>7.</vt:lpstr>
      <vt:lpstr>8.</vt:lpstr>
      <vt:lpstr>9.</vt:lpstr>
      <vt:lpstr>Core Management Features</vt:lpstr>
      <vt:lpstr>11.</vt:lpstr>
      <vt:lpstr>12.</vt:lpstr>
      <vt:lpstr>13.</vt:lpstr>
      <vt:lpstr>14.</vt:lpstr>
      <vt:lpstr>AI-Enhanced Functionalities</vt:lpstr>
      <vt:lpstr>16.</vt:lpstr>
      <vt:lpstr>17.</vt:lpstr>
      <vt:lpstr>18.</vt:lpstr>
      <vt:lpstr>19.</vt:lpstr>
      <vt:lpstr>20.</vt:lpstr>
      <vt:lpstr>System Integrity &amp; Benefits</vt:lpstr>
      <vt:lpstr>22.</vt:lpstr>
      <vt:lpstr>23.</vt:lpstr>
      <vt:lpstr>Future Directions &amp; Summary</vt:lpstr>
      <vt:lpstr>25.</vt:lpstr>
      <vt:lpstr>26.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raj chittoriya</cp:lastModifiedBy>
  <cp:revision>1</cp:revision>
  <dcterms:created xsi:type="dcterms:W3CDTF">2026-02-24T15:16:50Z</dcterms:created>
  <dcterms:modified xsi:type="dcterms:W3CDTF">2026-02-24T15:25:01Z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2026-02-24T00:00:00Z</vt:filetime>
  </property>
  <property fmtid="{D5CDD505-2E9C-101B-9397-08002B2CF9AE}" pid="3" name="CreationClient">
    <vt:lpwstr>outline-to-presentation</vt:lpwstr>
  </property>
  <property fmtid="{D5CDD505-2E9C-101B-9397-08002B2CF9AE}" pid="4" name="Creator">
    <vt:lpwstr>Adobe Express</vt:lpwstr>
  </property>
  <property fmtid="{D5CDD505-2E9C-101B-9397-08002B2CF9AE}" pid="5" name="LastSaved">
    <vt:filetime>2026-02-24T00:00:00Z</vt:filetime>
  </property>
  <property fmtid="{D5CDD505-2E9C-101B-9397-08002B2CF9AE}" pid="6" name="Producer">
    <vt:lpwstr>Adobe Express</vt:lpwstr>
  </property>
</Properties>
</file>